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9" r:id="rId5"/>
    <p:sldMasterId id="2147483734" r:id="rId6"/>
  </p:sldMasterIdLst>
  <p:notesMasterIdLst>
    <p:notesMasterId r:id="rId54"/>
  </p:notesMasterIdLst>
  <p:sldIdLst>
    <p:sldId id="347" r:id="rId7"/>
    <p:sldId id="327" r:id="rId8"/>
    <p:sldId id="316" r:id="rId9"/>
    <p:sldId id="414" r:id="rId10"/>
    <p:sldId id="462" r:id="rId11"/>
    <p:sldId id="441" r:id="rId12"/>
    <p:sldId id="381" r:id="rId13"/>
    <p:sldId id="398" r:id="rId14"/>
    <p:sldId id="456" r:id="rId15"/>
    <p:sldId id="396" r:id="rId16"/>
    <p:sldId id="412" r:id="rId17"/>
    <p:sldId id="413" r:id="rId18"/>
    <p:sldId id="399" r:id="rId19"/>
    <p:sldId id="457" r:id="rId20"/>
    <p:sldId id="453" r:id="rId21"/>
    <p:sldId id="454" r:id="rId22"/>
    <p:sldId id="461" r:id="rId23"/>
    <p:sldId id="463" r:id="rId24"/>
    <p:sldId id="459" r:id="rId25"/>
    <p:sldId id="416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00" r:id="rId34"/>
    <p:sldId id="401" r:id="rId35"/>
    <p:sldId id="408" r:id="rId36"/>
    <p:sldId id="384" r:id="rId37"/>
    <p:sldId id="403" r:id="rId38"/>
    <p:sldId id="404" r:id="rId39"/>
    <p:sldId id="405" r:id="rId40"/>
    <p:sldId id="410" r:id="rId41"/>
    <p:sldId id="426" r:id="rId42"/>
    <p:sldId id="385" r:id="rId43"/>
    <p:sldId id="464" r:id="rId44"/>
    <p:sldId id="427" r:id="rId45"/>
    <p:sldId id="428" r:id="rId46"/>
    <p:sldId id="429" r:id="rId47"/>
    <p:sldId id="430" r:id="rId48"/>
    <p:sldId id="431" r:id="rId49"/>
    <p:sldId id="432" r:id="rId50"/>
    <p:sldId id="437" r:id="rId51"/>
    <p:sldId id="436" r:id="rId52"/>
    <p:sldId id="455" r:id="rId53"/>
  </p:sldIdLst>
  <p:sldSz cx="9144000" cy="5143500" type="screen16x9"/>
  <p:notesSz cx="6858000" cy="2114550"/>
  <p:defaultTextStyle>
    <a:lvl1pPr algn="ctr" defTabSz="171450">
      <a:lnSpc>
        <a:spcPct val="110000"/>
      </a:lnSpc>
      <a:defRPr sz="3375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1pPr>
    <a:lvl2pPr indent="85725" algn="ctr" defTabSz="171450">
      <a:lnSpc>
        <a:spcPct val="110000"/>
      </a:lnSpc>
      <a:defRPr sz="3375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2pPr>
    <a:lvl3pPr indent="171450" algn="ctr" defTabSz="171450">
      <a:lnSpc>
        <a:spcPct val="110000"/>
      </a:lnSpc>
      <a:defRPr sz="3375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3pPr>
    <a:lvl4pPr indent="257175" algn="ctr" defTabSz="171450">
      <a:lnSpc>
        <a:spcPct val="110000"/>
      </a:lnSpc>
      <a:defRPr sz="3375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4pPr>
    <a:lvl5pPr indent="342900" algn="ctr" defTabSz="171450">
      <a:lnSpc>
        <a:spcPct val="110000"/>
      </a:lnSpc>
      <a:defRPr sz="3375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5pPr>
    <a:lvl6pPr indent="428625" algn="ctr" defTabSz="171450">
      <a:lnSpc>
        <a:spcPct val="110000"/>
      </a:lnSpc>
      <a:defRPr sz="3375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6pPr>
    <a:lvl7pPr indent="514350" algn="ctr" defTabSz="171450">
      <a:lnSpc>
        <a:spcPct val="110000"/>
      </a:lnSpc>
      <a:defRPr sz="3375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7pPr>
    <a:lvl8pPr indent="600075" algn="ctr" defTabSz="171450">
      <a:lnSpc>
        <a:spcPct val="110000"/>
      </a:lnSpc>
      <a:defRPr sz="3375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8pPr>
    <a:lvl9pPr indent="685800" algn="ctr" defTabSz="171450">
      <a:lnSpc>
        <a:spcPct val="110000"/>
      </a:lnSpc>
      <a:defRPr sz="3375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9pPr>
  </p:defaultTextStyle>
  <p:extLst>
    <p:ext uri="{521415D9-36F7-43E2-AB2F-B90AF26B5E84}">
      <p14:sectionLst xmlns:p14="http://schemas.microsoft.com/office/powerpoint/2010/main">
        <p14:section name="Core Campus Slides" id="{8CF0D22D-1FE9-4D39-BF59-206065DE00D0}">
          <p14:sldIdLst>
            <p14:sldId id="347"/>
            <p14:sldId id="327"/>
            <p14:sldId id="316"/>
            <p14:sldId id="414"/>
            <p14:sldId id="462"/>
            <p14:sldId id="441"/>
            <p14:sldId id="381"/>
            <p14:sldId id="398"/>
            <p14:sldId id="456"/>
            <p14:sldId id="396"/>
            <p14:sldId id="412"/>
            <p14:sldId id="413"/>
            <p14:sldId id="399"/>
            <p14:sldId id="457"/>
            <p14:sldId id="453"/>
            <p14:sldId id="454"/>
            <p14:sldId id="461"/>
            <p14:sldId id="463"/>
            <p14:sldId id="459"/>
            <p14:sldId id="416"/>
            <p14:sldId id="418"/>
            <p14:sldId id="419"/>
            <p14:sldId id="420"/>
            <p14:sldId id="421"/>
            <p14:sldId id="422"/>
            <p14:sldId id="423"/>
            <p14:sldId id="424"/>
            <p14:sldId id="400"/>
            <p14:sldId id="401"/>
            <p14:sldId id="408"/>
            <p14:sldId id="384"/>
            <p14:sldId id="403"/>
            <p14:sldId id="404"/>
            <p14:sldId id="405"/>
            <p14:sldId id="410"/>
            <p14:sldId id="426"/>
            <p14:sldId id="385"/>
            <p14:sldId id="464"/>
            <p14:sldId id="427"/>
            <p14:sldId id="428"/>
            <p14:sldId id="429"/>
            <p14:sldId id="430"/>
            <p14:sldId id="431"/>
            <p14:sldId id="432"/>
            <p14:sldId id="437"/>
            <p14:sldId id="436"/>
            <p14:sldId id="4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3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i Coleman" initials="TC" lastIdx="7" clrIdx="0">
    <p:extLst>
      <p:ext uri="{19B8F6BF-5375-455C-9EA6-DF929625EA0E}">
        <p15:presenceInfo xmlns:p15="http://schemas.microsoft.com/office/powerpoint/2012/main" userId="S::tonimari@fb.com::a4431093-fb1a-4123-afbb-10e30833664a" providerId="AD"/>
      </p:ext>
    </p:extLst>
  </p:cmAuthor>
  <p:cmAuthor id="2" name="Jeremy Worthams" initials="JW" lastIdx="1" clrIdx="1">
    <p:extLst>
      <p:ext uri="{19B8F6BF-5375-455C-9EA6-DF929625EA0E}">
        <p15:presenceInfo xmlns:p15="http://schemas.microsoft.com/office/powerpoint/2012/main" userId="S::jworthams@fb.com::5061bc8d-24a9-44d2-bba4-503452b3af43" providerId="AD"/>
      </p:ext>
    </p:extLst>
  </p:cmAuthor>
  <p:cmAuthor id="3" name="Will Barnett" initials="WB" lastIdx="3" clrIdx="2">
    <p:extLst>
      <p:ext uri="{19B8F6BF-5375-455C-9EA6-DF929625EA0E}">
        <p15:presenceInfo xmlns:p15="http://schemas.microsoft.com/office/powerpoint/2012/main" userId="S::wbarnett@fb.com::2cb3a094-1ab0-4bd0-86a3-949be1c2e1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67B3"/>
    <a:srgbClr val="000000"/>
    <a:srgbClr val="4080FF"/>
    <a:srgbClr val="4267B2"/>
    <a:srgbClr val="F5C33B"/>
    <a:srgbClr val="E8EAEE"/>
    <a:srgbClr val="E04C60"/>
    <a:srgbClr val="4DBBA6"/>
    <a:srgbClr val="39AFD5"/>
    <a:srgbClr val="B9C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7" autoAdjust="0"/>
    <p:restoredTop sz="96413" autoAdjust="0"/>
  </p:normalViewPr>
  <p:slideViewPr>
    <p:cSldViewPr snapToGrid="0">
      <p:cViewPr varScale="1">
        <p:scale>
          <a:sx n="207" d="100"/>
          <a:sy n="207" d="100"/>
        </p:scale>
        <p:origin x="372" y="174"/>
      </p:cViewPr>
      <p:guideLst>
        <p:guide orient="horz" pos="13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1504044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04788">
      <a:defRPr sz="1125">
        <a:latin typeface="Lucida Grande"/>
        <a:ea typeface="Lucida Grande"/>
        <a:cs typeface="Lucida Grande"/>
        <a:sym typeface="Lucida Grande"/>
      </a:defRPr>
    </a:lvl1pPr>
    <a:lvl2pPr indent="85725" defTabSz="204788">
      <a:defRPr sz="1125">
        <a:latin typeface="Lucida Grande"/>
        <a:ea typeface="Lucida Grande"/>
        <a:cs typeface="Lucida Grande"/>
        <a:sym typeface="Lucida Grande"/>
      </a:defRPr>
    </a:lvl2pPr>
    <a:lvl3pPr indent="171450" defTabSz="204788">
      <a:defRPr sz="1125">
        <a:latin typeface="Lucida Grande"/>
        <a:ea typeface="Lucida Grande"/>
        <a:cs typeface="Lucida Grande"/>
        <a:sym typeface="Lucida Grande"/>
      </a:defRPr>
    </a:lvl3pPr>
    <a:lvl4pPr indent="257175" defTabSz="204788">
      <a:defRPr sz="1125">
        <a:latin typeface="Lucida Grande"/>
        <a:ea typeface="Lucida Grande"/>
        <a:cs typeface="Lucida Grande"/>
        <a:sym typeface="Lucida Grande"/>
      </a:defRPr>
    </a:lvl4pPr>
    <a:lvl5pPr indent="342900" defTabSz="204788">
      <a:defRPr sz="1125">
        <a:latin typeface="Lucida Grande"/>
        <a:ea typeface="Lucida Grande"/>
        <a:cs typeface="Lucida Grande"/>
        <a:sym typeface="Lucida Grande"/>
      </a:defRPr>
    </a:lvl5pPr>
    <a:lvl6pPr indent="428625" defTabSz="204788">
      <a:defRPr sz="1125">
        <a:latin typeface="Lucida Grande"/>
        <a:ea typeface="Lucida Grande"/>
        <a:cs typeface="Lucida Grande"/>
        <a:sym typeface="Lucida Grande"/>
      </a:defRPr>
    </a:lvl6pPr>
    <a:lvl7pPr indent="514350" defTabSz="204788">
      <a:defRPr sz="1125">
        <a:latin typeface="Lucida Grande"/>
        <a:ea typeface="Lucida Grande"/>
        <a:cs typeface="Lucida Grande"/>
        <a:sym typeface="Lucida Grande"/>
      </a:defRPr>
    </a:lvl7pPr>
    <a:lvl8pPr indent="600075" defTabSz="204788">
      <a:defRPr sz="1125">
        <a:latin typeface="Lucida Grande"/>
        <a:ea typeface="Lucida Grande"/>
        <a:cs typeface="Lucida Grande"/>
        <a:sym typeface="Lucida Grande"/>
      </a:defRPr>
    </a:lvl8pPr>
    <a:lvl9pPr indent="685800" defTabSz="204788">
      <a:defRPr sz="1125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04788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48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04788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183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04788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78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04788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11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04788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88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04788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02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04788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02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04788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17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8991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04788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00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75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790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92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557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460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380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2507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71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04788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769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04788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75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3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826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1879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8645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48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407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16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7628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311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04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04788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7192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864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537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421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727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3667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4334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808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04788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719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76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04788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908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04788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934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9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4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4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90526"/>
            <a:ext cx="8001000" cy="689372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3750" b="1" i="0">
                <a:solidFill>
                  <a:srgbClr val="4267B2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71500" y="1166813"/>
            <a:ext cx="8001000" cy="3571875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>
              <a:lnSpc>
                <a:spcPct val="120000"/>
              </a:lnSpc>
              <a:buClr>
                <a:schemeClr val="bg1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</a:defRPr>
            </a:lvl1pPr>
            <a:lvl2pPr marL="342900" indent="-171450" algn="l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</a:defRPr>
            </a:lvl2pPr>
            <a:lvl3pPr marL="514350" indent="-171450" algn="l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</a:defRPr>
            </a:lvl3pPr>
            <a:lvl4pPr marL="685800" indent="-171450" algn="l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</a:defRPr>
            </a:lvl4pPr>
            <a:lvl5pPr marL="857250" indent="-171450" algn="l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015309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rstitial">
  <p:cSld name="Interstitial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body" idx="1"/>
          </p:nvPr>
        </p:nvSpPr>
        <p:spPr>
          <a:xfrm>
            <a:off x="570688" y="2265807"/>
            <a:ext cx="8002625" cy="57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71450" lvl="0" indent="-8572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45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lvl="1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2pPr>
            <a:lvl3pPr marL="514350" lvl="2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3pPr>
            <a:lvl4pPr marL="685800" lvl="3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4pPr>
            <a:lvl5pPr marL="857250" lvl="4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5pPr>
            <a:lvl6pPr marL="1028700" lvl="5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6pPr>
            <a:lvl7pPr marL="1200150" lvl="6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7pPr>
            <a:lvl8pPr marL="1371600" lvl="7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8pPr>
            <a:lvl9pPr marL="1543050" lvl="8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sldNum" idx="12"/>
          </p:nvPr>
        </p:nvSpPr>
        <p:spPr>
          <a:xfrm>
            <a:off x="4507706" y="4747826"/>
            <a:ext cx="11906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rtl="0"/>
            <a:fld id="{00000000-1234-1234-1234-1234123412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8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7748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97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7225" y="1150829"/>
            <a:ext cx="3771900" cy="36074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5616" y="1150829"/>
            <a:ext cx="3771900" cy="36074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645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7225" y="1150829"/>
            <a:ext cx="2366010" cy="36074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88995" y="1150829"/>
            <a:ext cx="2366010" cy="36074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357558" y="1150829"/>
            <a:ext cx="2366010" cy="36074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694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7225" y="1150829"/>
            <a:ext cx="1902543" cy="36074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39365" y="1150829"/>
            <a:ext cx="1926717" cy="36074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04422" y="1150829"/>
            <a:ext cx="1919146" cy="36074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15"/>
          </p:nvPr>
        </p:nvSpPr>
        <p:spPr>
          <a:xfrm>
            <a:off x="4675680" y="1150829"/>
            <a:ext cx="1919146" cy="36074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150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1094" y="731044"/>
            <a:ext cx="4743450" cy="2346722"/>
          </a:xfrm>
        </p:spPr>
        <p:txBody>
          <a:bodyPr rIns="0" bIns="0" anchor="b">
            <a:normAutofit/>
          </a:bodyPr>
          <a:lstStyle>
            <a:lvl1pPr algn="l">
              <a:lnSpc>
                <a:spcPct val="86000"/>
              </a:lnSpc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1094" y="3165873"/>
            <a:ext cx="4750594" cy="70604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95000"/>
              </a:lnSpc>
              <a:buNone/>
              <a:defRPr sz="1575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8" name="Text Placeholder 127"/>
          <p:cNvSpPr>
            <a:spLocks noGrp="1"/>
          </p:cNvSpPr>
          <p:nvPr>
            <p:ph type="body" sz="quarter" idx="13"/>
          </p:nvPr>
        </p:nvSpPr>
        <p:spPr>
          <a:xfrm>
            <a:off x="1131094" y="4429125"/>
            <a:ext cx="4764881" cy="242888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4000"/>
              </a:lnSpc>
              <a:buNone/>
              <a:defRPr sz="1050" b="0" cap="all" spc="263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342900" indent="0">
              <a:buNone/>
              <a:defRPr sz="1350" cap="all" spc="225" baseline="0">
                <a:solidFill>
                  <a:schemeClr val="bg1"/>
                </a:solidFill>
              </a:defRPr>
            </a:lvl2pPr>
            <a:lvl3pPr marL="685800" indent="0">
              <a:buNone/>
              <a:defRPr sz="1200" cap="all" spc="225" baseline="0">
                <a:solidFill>
                  <a:schemeClr val="bg1"/>
                </a:solidFill>
              </a:defRPr>
            </a:lvl3pPr>
            <a:lvl4pPr marL="1028700" indent="0">
              <a:buNone/>
              <a:defRPr sz="1050" cap="all" spc="225" baseline="0">
                <a:solidFill>
                  <a:schemeClr val="bg1"/>
                </a:solidFill>
              </a:defRPr>
            </a:lvl4pPr>
            <a:lvl5pPr marL="1371600" indent="0">
              <a:buNone/>
              <a:defRPr sz="1050" cap="all" spc="225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Text Placeholder 127"/>
          <p:cNvSpPr>
            <a:spLocks noGrp="1"/>
          </p:cNvSpPr>
          <p:nvPr>
            <p:ph type="body" sz="quarter" idx="15"/>
          </p:nvPr>
        </p:nvSpPr>
        <p:spPr>
          <a:xfrm>
            <a:off x="1131094" y="4169569"/>
            <a:ext cx="4764881" cy="242888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4000"/>
              </a:lnSpc>
              <a:buNone/>
              <a:defRPr sz="1050" b="0" cap="all" spc="263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342900" indent="0">
              <a:buNone/>
              <a:defRPr sz="1350" cap="all" spc="225" baseline="0">
                <a:solidFill>
                  <a:schemeClr val="bg1"/>
                </a:solidFill>
              </a:defRPr>
            </a:lvl2pPr>
            <a:lvl3pPr marL="685800" indent="0">
              <a:buNone/>
              <a:defRPr sz="1200" cap="all" spc="225" baseline="0">
                <a:solidFill>
                  <a:schemeClr val="bg1"/>
                </a:solidFill>
              </a:defRPr>
            </a:lvl3pPr>
            <a:lvl4pPr marL="1028700" indent="0">
              <a:buNone/>
              <a:defRPr sz="1050" cap="all" spc="225" baseline="0">
                <a:solidFill>
                  <a:schemeClr val="bg1"/>
                </a:solidFill>
              </a:defRPr>
            </a:lvl4pPr>
            <a:lvl5pPr marL="1371600" indent="0">
              <a:buNone/>
              <a:defRPr sz="1050" cap="all" spc="225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-805815" y="1857014"/>
            <a:ext cx="80581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sz="90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Lines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sz="90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3" name="TextBox 82"/>
          <p:cNvSpPr txBox="1"/>
          <p:nvPr userDrawn="1"/>
        </p:nvSpPr>
        <p:spPr>
          <a:xfrm>
            <a:off x="-805815" y="2270162"/>
            <a:ext cx="80581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lang="en-US" sz="90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Lines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sz="90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4" name="TextBox 83"/>
          <p:cNvSpPr txBox="1"/>
          <p:nvPr userDrawn="1"/>
        </p:nvSpPr>
        <p:spPr>
          <a:xfrm>
            <a:off x="-805815" y="1358470"/>
            <a:ext cx="80581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</a:t>
            </a:r>
            <a:r>
              <a:rPr lang="en-US" sz="900" b="1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PLACEMENT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TextBox 137"/>
          <p:cNvSpPr txBox="1"/>
          <p:nvPr userDrawn="1"/>
        </p:nvSpPr>
        <p:spPr>
          <a:xfrm>
            <a:off x="-805815" y="2719027"/>
            <a:ext cx="80581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lang="en-US" sz="90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Lines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sz="90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7728382" y="4371412"/>
            <a:ext cx="1151524" cy="392683"/>
            <a:chOff x="2062" y="1553"/>
            <a:chExt cx="3560" cy="1214"/>
          </a:xfrm>
          <a:solidFill>
            <a:schemeClr val="bg1"/>
          </a:solidFill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2062" y="1553"/>
              <a:ext cx="280" cy="565"/>
            </a:xfrm>
            <a:custGeom>
              <a:avLst/>
              <a:gdLst>
                <a:gd name="T0" fmla="*/ 122 w 148"/>
                <a:gd name="T1" fmla="*/ 47 h 297"/>
                <a:gd name="T2" fmla="*/ 99 w 148"/>
                <a:gd name="T3" fmla="*/ 74 h 297"/>
                <a:gd name="T4" fmla="*/ 99 w 148"/>
                <a:gd name="T5" fmla="*/ 103 h 297"/>
                <a:gd name="T6" fmla="*/ 147 w 148"/>
                <a:gd name="T7" fmla="*/ 103 h 297"/>
                <a:gd name="T8" fmla="*/ 143 w 148"/>
                <a:gd name="T9" fmla="*/ 151 h 297"/>
                <a:gd name="T10" fmla="*/ 99 w 148"/>
                <a:gd name="T11" fmla="*/ 151 h 297"/>
                <a:gd name="T12" fmla="*/ 99 w 148"/>
                <a:gd name="T13" fmla="*/ 297 h 297"/>
                <a:gd name="T14" fmla="*/ 40 w 148"/>
                <a:gd name="T15" fmla="*/ 297 h 297"/>
                <a:gd name="T16" fmla="*/ 40 w 148"/>
                <a:gd name="T17" fmla="*/ 151 h 297"/>
                <a:gd name="T18" fmla="*/ 0 w 148"/>
                <a:gd name="T19" fmla="*/ 151 h 297"/>
                <a:gd name="T20" fmla="*/ 0 w 148"/>
                <a:gd name="T21" fmla="*/ 103 h 297"/>
                <a:gd name="T22" fmla="*/ 40 w 148"/>
                <a:gd name="T23" fmla="*/ 103 h 297"/>
                <a:gd name="T24" fmla="*/ 40 w 148"/>
                <a:gd name="T25" fmla="*/ 74 h 297"/>
                <a:gd name="T26" fmla="*/ 114 w 148"/>
                <a:gd name="T27" fmla="*/ 0 h 297"/>
                <a:gd name="T28" fmla="*/ 148 w 148"/>
                <a:gd name="T29" fmla="*/ 2 h 297"/>
                <a:gd name="T30" fmla="*/ 148 w 148"/>
                <a:gd name="T31" fmla="*/ 47 h 297"/>
                <a:gd name="T32" fmla="*/ 122 w 148"/>
                <a:gd name="T33" fmla="*/ 4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" h="297">
                  <a:moveTo>
                    <a:pt x="122" y="47"/>
                  </a:moveTo>
                  <a:cubicBezTo>
                    <a:pt x="104" y="47"/>
                    <a:pt x="99" y="56"/>
                    <a:pt x="99" y="74"/>
                  </a:cubicBezTo>
                  <a:cubicBezTo>
                    <a:pt x="99" y="103"/>
                    <a:pt x="99" y="103"/>
                    <a:pt x="99" y="10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43" y="151"/>
                    <a:pt x="143" y="151"/>
                    <a:pt x="143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40" y="297"/>
                    <a:pt x="40" y="297"/>
                    <a:pt x="40" y="297"/>
                  </a:cubicBezTo>
                  <a:cubicBezTo>
                    <a:pt x="40" y="151"/>
                    <a:pt x="40" y="151"/>
                    <a:pt x="4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26"/>
                    <a:pt x="59" y="0"/>
                    <a:pt x="114" y="0"/>
                  </a:cubicBezTo>
                  <a:cubicBezTo>
                    <a:pt x="126" y="0"/>
                    <a:pt x="140" y="1"/>
                    <a:pt x="148" y="2"/>
                  </a:cubicBezTo>
                  <a:cubicBezTo>
                    <a:pt x="148" y="47"/>
                    <a:pt x="148" y="47"/>
                    <a:pt x="148" y="47"/>
                  </a:cubicBezTo>
                  <a:lnTo>
                    <a:pt x="122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2350" y="1741"/>
              <a:ext cx="362" cy="385"/>
            </a:xfrm>
            <a:custGeom>
              <a:avLst/>
              <a:gdLst>
                <a:gd name="T0" fmla="*/ 0 w 191"/>
                <a:gd name="T1" fmla="*/ 95 h 202"/>
                <a:gd name="T2" fmla="*/ 79 w 191"/>
                <a:gd name="T3" fmla="*/ 0 h 202"/>
                <a:gd name="T4" fmla="*/ 135 w 191"/>
                <a:gd name="T5" fmla="*/ 34 h 202"/>
                <a:gd name="T6" fmla="*/ 135 w 191"/>
                <a:gd name="T7" fmla="*/ 4 h 202"/>
                <a:gd name="T8" fmla="*/ 191 w 191"/>
                <a:gd name="T9" fmla="*/ 4 h 202"/>
                <a:gd name="T10" fmla="*/ 191 w 191"/>
                <a:gd name="T11" fmla="*/ 198 h 202"/>
                <a:gd name="T12" fmla="*/ 135 w 191"/>
                <a:gd name="T13" fmla="*/ 198 h 202"/>
                <a:gd name="T14" fmla="*/ 135 w 191"/>
                <a:gd name="T15" fmla="*/ 169 h 202"/>
                <a:gd name="T16" fmla="*/ 79 w 191"/>
                <a:gd name="T17" fmla="*/ 202 h 202"/>
                <a:gd name="T18" fmla="*/ 0 w 191"/>
                <a:gd name="T19" fmla="*/ 107 h 202"/>
                <a:gd name="T20" fmla="*/ 0 w 191"/>
                <a:gd name="T21" fmla="*/ 95 h 202"/>
                <a:gd name="T22" fmla="*/ 58 w 191"/>
                <a:gd name="T23" fmla="*/ 108 h 202"/>
                <a:gd name="T24" fmla="*/ 96 w 191"/>
                <a:gd name="T25" fmla="*/ 156 h 202"/>
                <a:gd name="T26" fmla="*/ 132 w 191"/>
                <a:gd name="T27" fmla="*/ 111 h 202"/>
                <a:gd name="T28" fmla="*/ 132 w 191"/>
                <a:gd name="T29" fmla="*/ 92 h 202"/>
                <a:gd name="T30" fmla="*/ 96 w 191"/>
                <a:gd name="T31" fmla="*/ 46 h 202"/>
                <a:gd name="T32" fmla="*/ 58 w 191"/>
                <a:gd name="T33" fmla="*/ 94 h 202"/>
                <a:gd name="T34" fmla="*/ 58 w 191"/>
                <a:gd name="T35" fmla="*/ 10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1" h="202">
                  <a:moveTo>
                    <a:pt x="0" y="95"/>
                  </a:moveTo>
                  <a:cubicBezTo>
                    <a:pt x="0" y="41"/>
                    <a:pt x="25" y="0"/>
                    <a:pt x="79" y="0"/>
                  </a:cubicBezTo>
                  <a:cubicBezTo>
                    <a:pt x="108" y="0"/>
                    <a:pt x="126" y="15"/>
                    <a:pt x="135" y="34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91" y="4"/>
                    <a:pt x="191" y="4"/>
                    <a:pt x="191" y="4"/>
                  </a:cubicBezTo>
                  <a:cubicBezTo>
                    <a:pt x="191" y="198"/>
                    <a:pt x="191" y="198"/>
                    <a:pt x="191" y="198"/>
                  </a:cubicBezTo>
                  <a:cubicBezTo>
                    <a:pt x="135" y="198"/>
                    <a:pt x="135" y="198"/>
                    <a:pt x="135" y="198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27" y="188"/>
                    <a:pt x="108" y="202"/>
                    <a:pt x="79" y="202"/>
                  </a:cubicBezTo>
                  <a:cubicBezTo>
                    <a:pt x="25" y="202"/>
                    <a:pt x="0" y="162"/>
                    <a:pt x="0" y="107"/>
                  </a:cubicBezTo>
                  <a:lnTo>
                    <a:pt x="0" y="95"/>
                  </a:lnTo>
                  <a:close/>
                  <a:moveTo>
                    <a:pt x="58" y="108"/>
                  </a:moveTo>
                  <a:cubicBezTo>
                    <a:pt x="58" y="137"/>
                    <a:pt x="69" y="156"/>
                    <a:pt x="96" y="156"/>
                  </a:cubicBezTo>
                  <a:cubicBezTo>
                    <a:pt x="120" y="156"/>
                    <a:pt x="132" y="139"/>
                    <a:pt x="132" y="111"/>
                  </a:cubicBezTo>
                  <a:cubicBezTo>
                    <a:pt x="132" y="92"/>
                    <a:pt x="132" y="92"/>
                    <a:pt x="132" y="92"/>
                  </a:cubicBezTo>
                  <a:cubicBezTo>
                    <a:pt x="132" y="64"/>
                    <a:pt x="120" y="46"/>
                    <a:pt x="96" y="46"/>
                  </a:cubicBezTo>
                  <a:cubicBezTo>
                    <a:pt x="69" y="46"/>
                    <a:pt x="58" y="65"/>
                    <a:pt x="58" y="94"/>
                  </a:cubicBezTo>
                  <a:lnTo>
                    <a:pt x="58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2754" y="1741"/>
              <a:ext cx="297" cy="385"/>
            </a:xfrm>
            <a:custGeom>
              <a:avLst/>
              <a:gdLst>
                <a:gd name="T0" fmla="*/ 100 w 157"/>
                <a:gd name="T1" fmla="*/ 0 h 202"/>
                <a:gd name="T2" fmla="*/ 157 w 157"/>
                <a:gd name="T3" fmla="*/ 13 h 202"/>
                <a:gd name="T4" fmla="*/ 143 w 157"/>
                <a:gd name="T5" fmla="*/ 55 h 202"/>
                <a:gd name="T6" fmla="*/ 104 w 157"/>
                <a:gd name="T7" fmla="*/ 46 h 202"/>
                <a:gd name="T8" fmla="*/ 59 w 157"/>
                <a:gd name="T9" fmla="*/ 96 h 202"/>
                <a:gd name="T10" fmla="*/ 59 w 157"/>
                <a:gd name="T11" fmla="*/ 107 h 202"/>
                <a:gd name="T12" fmla="*/ 104 w 157"/>
                <a:gd name="T13" fmla="*/ 157 h 202"/>
                <a:gd name="T14" fmla="*/ 143 w 157"/>
                <a:gd name="T15" fmla="*/ 148 h 202"/>
                <a:gd name="T16" fmla="*/ 157 w 157"/>
                <a:gd name="T17" fmla="*/ 189 h 202"/>
                <a:gd name="T18" fmla="*/ 100 w 157"/>
                <a:gd name="T19" fmla="*/ 202 h 202"/>
                <a:gd name="T20" fmla="*/ 0 w 157"/>
                <a:gd name="T21" fmla="*/ 106 h 202"/>
                <a:gd name="T22" fmla="*/ 0 w 157"/>
                <a:gd name="T23" fmla="*/ 97 h 202"/>
                <a:gd name="T24" fmla="*/ 100 w 157"/>
                <a:gd name="T2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7" h="202">
                  <a:moveTo>
                    <a:pt x="100" y="0"/>
                  </a:moveTo>
                  <a:cubicBezTo>
                    <a:pt x="123" y="0"/>
                    <a:pt x="145" y="5"/>
                    <a:pt x="157" y="13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34" y="50"/>
                    <a:pt x="120" y="46"/>
                    <a:pt x="104" y="46"/>
                  </a:cubicBezTo>
                  <a:cubicBezTo>
                    <a:pt x="73" y="46"/>
                    <a:pt x="59" y="64"/>
                    <a:pt x="59" y="96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59" y="138"/>
                    <a:pt x="73" y="157"/>
                    <a:pt x="104" y="157"/>
                  </a:cubicBezTo>
                  <a:cubicBezTo>
                    <a:pt x="120" y="157"/>
                    <a:pt x="134" y="152"/>
                    <a:pt x="143" y="148"/>
                  </a:cubicBezTo>
                  <a:cubicBezTo>
                    <a:pt x="157" y="189"/>
                    <a:pt x="157" y="189"/>
                    <a:pt x="157" y="189"/>
                  </a:cubicBezTo>
                  <a:cubicBezTo>
                    <a:pt x="145" y="197"/>
                    <a:pt x="123" y="202"/>
                    <a:pt x="100" y="202"/>
                  </a:cubicBezTo>
                  <a:cubicBezTo>
                    <a:pt x="31" y="202"/>
                    <a:pt x="0" y="165"/>
                    <a:pt x="0" y="10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37"/>
                    <a:pt x="31" y="0"/>
                    <a:pt x="10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3065" y="1741"/>
              <a:ext cx="345" cy="387"/>
            </a:xfrm>
            <a:custGeom>
              <a:avLst/>
              <a:gdLst>
                <a:gd name="T0" fmla="*/ 0 w 182"/>
                <a:gd name="T1" fmla="*/ 109 h 203"/>
                <a:gd name="T2" fmla="*/ 0 w 182"/>
                <a:gd name="T3" fmla="*/ 92 h 203"/>
                <a:gd name="T4" fmla="*/ 96 w 182"/>
                <a:gd name="T5" fmla="*/ 0 h 203"/>
                <a:gd name="T6" fmla="*/ 182 w 182"/>
                <a:gd name="T7" fmla="*/ 91 h 203"/>
                <a:gd name="T8" fmla="*/ 182 w 182"/>
                <a:gd name="T9" fmla="*/ 122 h 203"/>
                <a:gd name="T10" fmla="*/ 59 w 182"/>
                <a:gd name="T11" fmla="*/ 122 h 203"/>
                <a:gd name="T12" fmla="*/ 105 w 182"/>
                <a:gd name="T13" fmla="*/ 160 h 203"/>
                <a:gd name="T14" fmla="*/ 167 w 182"/>
                <a:gd name="T15" fmla="*/ 148 h 203"/>
                <a:gd name="T16" fmla="*/ 177 w 182"/>
                <a:gd name="T17" fmla="*/ 188 h 203"/>
                <a:gd name="T18" fmla="*/ 102 w 182"/>
                <a:gd name="T19" fmla="*/ 203 h 203"/>
                <a:gd name="T20" fmla="*/ 0 w 182"/>
                <a:gd name="T21" fmla="*/ 109 h 203"/>
                <a:gd name="T22" fmla="*/ 59 w 182"/>
                <a:gd name="T23" fmla="*/ 83 h 203"/>
                <a:gd name="T24" fmla="*/ 130 w 182"/>
                <a:gd name="T25" fmla="*/ 83 h 203"/>
                <a:gd name="T26" fmla="*/ 130 w 182"/>
                <a:gd name="T27" fmla="*/ 78 h 203"/>
                <a:gd name="T28" fmla="*/ 96 w 182"/>
                <a:gd name="T29" fmla="*/ 41 h 203"/>
                <a:gd name="T30" fmla="*/ 59 w 182"/>
                <a:gd name="T31" fmla="*/ 8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203">
                  <a:moveTo>
                    <a:pt x="0" y="109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0" y="36"/>
                    <a:pt x="32" y="0"/>
                    <a:pt x="96" y="0"/>
                  </a:cubicBezTo>
                  <a:cubicBezTo>
                    <a:pt x="156" y="0"/>
                    <a:pt x="182" y="37"/>
                    <a:pt x="182" y="91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60" y="148"/>
                    <a:pt x="72" y="160"/>
                    <a:pt x="105" y="160"/>
                  </a:cubicBezTo>
                  <a:cubicBezTo>
                    <a:pt x="127" y="160"/>
                    <a:pt x="150" y="155"/>
                    <a:pt x="167" y="148"/>
                  </a:cubicBezTo>
                  <a:cubicBezTo>
                    <a:pt x="177" y="188"/>
                    <a:pt x="177" y="188"/>
                    <a:pt x="177" y="188"/>
                  </a:cubicBezTo>
                  <a:cubicBezTo>
                    <a:pt x="162" y="197"/>
                    <a:pt x="130" y="203"/>
                    <a:pt x="102" y="203"/>
                  </a:cubicBezTo>
                  <a:cubicBezTo>
                    <a:pt x="28" y="203"/>
                    <a:pt x="0" y="166"/>
                    <a:pt x="0" y="109"/>
                  </a:cubicBezTo>
                  <a:close/>
                  <a:moveTo>
                    <a:pt x="59" y="83"/>
                  </a:moveTo>
                  <a:cubicBezTo>
                    <a:pt x="130" y="83"/>
                    <a:pt x="130" y="83"/>
                    <a:pt x="130" y="83"/>
                  </a:cubicBezTo>
                  <a:cubicBezTo>
                    <a:pt x="130" y="78"/>
                    <a:pt x="130" y="78"/>
                    <a:pt x="130" y="78"/>
                  </a:cubicBezTo>
                  <a:cubicBezTo>
                    <a:pt x="130" y="57"/>
                    <a:pt x="121" y="41"/>
                    <a:pt x="96" y="41"/>
                  </a:cubicBezTo>
                  <a:cubicBezTo>
                    <a:pt x="69" y="41"/>
                    <a:pt x="59" y="57"/>
                    <a:pt x="59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3457" y="1555"/>
              <a:ext cx="366" cy="571"/>
            </a:xfrm>
            <a:custGeom>
              <a:avLst/>
              <a:gdLst>
                <a:gd name="T0" fmla="*/ 193 w 193"/>
                <a:gd name="T1" fmla="*/ 205 h 300"/>
                <a:gd name="T2" fmla="*/ 113 w 193"/>
                <a:gd name="T3" fmla="*/ 300 h 300"/>
                <a:gd name="T4" fmla="*/ 55 w 193"/>
                <a:gd name="T5" fmla="*/ 267 h 300"/>
                <a:gd name="T6" fmla="*/ 55 w 193"/>
                <a:gd name="T7" fmla="*/ 296 h 300"/>
                <a:gd name="T8" fmla="*/ 0 w 193"/>
                <a:gd name="T9" fmla="*/ 296 h 300"/>
                <a:gd name="T10" fmla="*/ 0 w 193"/>
                <a:gd name="T11" fmla="*/ 5 h 300"/>
                <a:gd name="T12" fmla="*/ 58 w 193"/>
                <a:gd name="T13" fmla="*/ 0 h 300"/>
                <a:gd name="T14" fmla="*/ 58 w 193"/>
                <a:gd name="T15" fmla="*/ 129 h 300"/>
                <a:gd name="T16" fmla="*/ 113 w 193"/>
                <a:gd name="T17" fmla="*/ 98 h 300"/>
                <a:gd name="T18" fmla="*/ 193 w 193"/>
                <a:gd name="T19" fmla="*/ 193 h 300"/>
                <a:gd name="T20" fmla="*/ 193 w 193"/>
                <a:gd name="T21" fmla="*/ 205 h 300"/>
                <a:gd name="T22" fmla="*/ 134 w 193"/>
                <a:gd name="T23" fmla="*/ 192 h 300"/>
                <a:gd name="T24" fmla="*/ 96 w 193"/>
                <a:gd name="T25" fmla="*/ 144 h 300"/>
                <a:gd name="T26" fmla="*/ 58 w 193"/>
                <a:gd name="T27" fmla="*/ 189 h 300"/>
                <a:gd name="T28" fmla="*/ 58 w 193"/>
                <a:gd name="T29" fmla="*/ 209 h 300"/>
                <a:gd name="T30" fmla="*/ 96 w 193"/>
                <a:gd name="T31" fmla="*/ 254 h 300"/>
                <a:gd name="T32" fmla="*/ 134 w 193"/>
                <a:gd name="T33" fmla="*/ 207 h 300"/>
                <a:gd name="T34" fmla="*/ 134 w 193"/>
                <a:gd name="T35" fmla="*/ 19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300">
                  <a:moveTo>
                    <a:pt x="193" y="205"/>
                  </a:moveTo>
                  <a:cubicBezTo>
                    <a:pt x="193" y="260"/>
                    <a:pt x="167" y="300"/>
                    <a:pt x="113" y="300"/>
                  </a:cubicBezTo>
                  <a:cubicBezTo>
                    <a:pt x="84" y="300"/>
                    <a:pt x="63" y="286"/>
                    <a:pt x="55" y="267"/>
                  </a:cubicBezTo>
                  <a:cubicBezTo>
                    <a:pt x="55" y="296"/>
                    <a:pt x="55" y="296"/>
                    <a:pt x="55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129"/>
                    <a:pt x="58" y="129"/>
                    <a:pt x="58" y="129"/>
                  </a:cubicBezTo>
                  <a:cubicBezTo>
                    <a:pt x="67" y="112"/>
                    <a:pt x="86" y="98"/>
                    <a:pt x="113" y="98"/>
                  </a:cubicBezTo>
                  <a:cubicBezTo>
                    <a:pt x="167" y="98"/>
                    <a:pt x="193" y="139"/>
                    <a:pt x="193" y="193"/>
                  </a:cubicBezTo>
                  <a:lnTo>
                    <a:pt x="193" y="205"/>
                  </a:lnTo>
                  <a:close/>
                  <a:moveTo>
                    <a:pt x="134" y="192"/>
                  </a:moveTo>
                  <a:cubicBezTo>
                    <a:pt x="134" y="165"/>
                    <a:pt x="124" y="144"/>
                    <a:pt x="96" y="144"/>
                  </a:cubicBezTo>
                  <a:cubicBezTo>
                    <a:pt x="72" y="144"/>
                    <a:pt x="58" y="161"/>
                    <a:pt x="58" y="189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8" y="237"/>
                    <a:pt x="72" y="254"/>
                    <a:pt x="96" y="254"/>
                  </a:cubicBezTo>
                  <a:cubicBezTo>
                    <a:pt x="124" y="254"/>
                    <a:pt x="134" y="234"/>
                    <a:pt x="134" y="207"/>
                  </a:cubicBezTo>
                  <a:lnTo>
                    <a:pt x="134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3859" y="1741"/>
              <a:ext cx="368" cy="385"/>
            </a:xfrm>
            <a:custGeom>
              <a:avLst/>
              <a:gdLst>
                <a:gd name="T0" fmla="*/ 0 w 194"/>
                <a:gd name="T1" fmla="*/ 106 h 202"/>
                <a:gd name="T2" fmla="*/ 0 w 194"/>
                <a:gd name="T3" fmla="*/ 96 h 202"/>
                <a:gd name="T4" fmla="*/ 97 w 194"/>
                <a:gd name="T5" fmla="*/ 0 h 202"/>
                <a:gd name="T6" fmla="*/ 194 w 194"/>
                <a:gd name="T7" fmla="*/ 96 h 202"/>
                <a:gd name="T8" fmla="*/ 194 w 194"/>
                <a:gd name="T9" fmla="*/ 106 h 202"/>
                <a:gd name="T10" fmla="*/ 97 w 194"/>
                <a:gd name="T11" fmla="*/ 202 h 202"/>
                <a:gd name="T12" fmla="*/ 0 w 194"/>
                <a:gd name="T13" fmla="*/ 106 h 202"/>
                <a:gd name="T14" fmla="*/ 135 w 194"/>
                <a:gd name="T15" fmla="*/ 92 h 202"/>
                <a:gd name="T16" fmla="*/ 97 w 194"/>
                <a:gd name="T17" fmla="*/ 46 h 202"/>
                <a:gd name="T18" fmla="*/ 59 w 194"/>
                <a:gd name="T19" fmla="*/ 92 h 202"/>
                <a:gd name="T20" fmla="*/ 59 w 194"/>
                <a:gd name="T21" fmla="*/ 110 h 202"/>
                <a:gd name="T22" fmla="*/ 97 w 194"/>
                <a:gd name="T23" fmla="*/ 156 h 202"/>
                <a:gd name="T24" fmla="*/ 135 w 194"/>
                <a:gd name="T25" fmla="*/ 110 h 202"/>
                <a:gd name="T26" fmla="*/ 135 w 194"/>
                <a:gd name="T27" fmla="*/ 9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202">
                  <a:moveTo>
                    <a:pt x="0" y="10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41"/>
                    <a:pt x="32" y="0"/>
                    <a:pt x="97" y="0"/>
                  </a:cubicBezTo>
                  <a:cubicBezTo>
                    <a:pt x="162" y="0"/>
                    <a:pt x="194" y="41"/>
                    <a:pt x="194" y="96"/>
                  </a:cubicBezTo>
                  <a:cubicBezTo>
                    <a:pt x="194" y="106"/>
                    <a:pt x="194" y="106"/>
                    <a:pt x="194" y="106"/>
                  </a:cubicBezTo>
                  <a:cubicBezTo>
                    <a:pt x="194" y="162"/>
                    <a:pt x="162" y="202"/>
                    <a:pt x="97" y="202"/>
                  </a:cubicBezTo>
                  <a:cubicBezTo>
                    <a:pt x="32" y="202"/>
                    <a:pt x="0" y="162"/>
                    <a:pt x="0" y="106"/>
                  </a:cubicBezTo>
                  <a:close/>
                  <a:moveTo>
                    <a:pt x="135" y="92"/>
                  </a:moveTo>
                  <a:cubicBezTo>
                    <a:pt x="135" y="67"/>
                    <a:pt x="124" y="46"/>
                    <a:pt x="97" y="46"/>
                  </a:cubicBezTo>
                  <a:cubicBezTo>
                    <a:pt x="70" y="46"/>
                    <a:pt x="59" y="67"/>
                    <a:pt x="59" y="92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59" y="136"/>
                    <a:pt x="70" y="156"/>
                    <a:pt x="97" y="156"/>
                  </a:cubicBezTo>
                  <a:cubicBezTo>
                    <a:pt x="124" y="156"/>
                    <a:pt x="135" y="136"/>
                    <a:pt x="135" y="110"/>
                  </a:cubicBezTo>
                  <a:lnTo>
                    <a:pt x="135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4263" y="1741"/>
              <a:ext cx="366" cy="385"/>
            </a:xfrm>
            <a:custGeom>
              <a:avLst/>
              <a:gdLst>
                <a:gd name="T0" fmla="*/ 0 w 193"/>
                <a:gd name="T1" fmla="*/ 106 h 202"/>
                <a:gd name="T2" fmla="*/ 0 w 193"/>
                <a:gd name="T3" fmla="*/ 96 h 202"/>
                <a:gd name="T4" fmla="*/ 97 w 193"/>
                <a:gd name="T5" fmla="*/ 0 h 202"/>
                <a:gd name="T6" fmla="*/ 193 w 193"/>
                <a:gd name="T7" fmla="*/ 96 h 202"/>
                <a:gd name="T8" fmla="*/ 193 w 193"/>
                <a:gd name="T9" fmla="*/ 106 h 202"/>
                <a:gd name="T10" fmla="*/ 97 w 193"/>
                <a:gd name="T11" fmla="*/ 202 h 202"/>
                <a:gd name="T12" fmla="*/ 0 w 193"/>
                <a:gd name="T13" fmla="*/ 106 h 202"/>
                <a:gd name="T14" fmla="*/ 135 w 193"/>
                <a:gd name="T15" fmla="*/ 92 h 202"/>
                <a:gd name="T16" fmla="*/ 97 w 193"/>
                <a:gd name="T17" fmla="*/ 46 h 202"/>
                <a:gd name="T18" fmla="*/ 59 w 193"/>
                <a:gd name="T19" fmla="*/ 92 h 202"/>
                <a:gd name="T20" fmla="*/ 59 w 193"/>
                <a:gd name="T21" fmla="*/ 110 h 202"/>
                <a:gd name="T22" fmla="*/ 97 w 193"/>
                <a:gd name="T23" fmla="*/ 156 h 202"/>
                <a:gd name="T24" fmla="*/ 135 w 193"/>
                <a:gd name="T25" fmla="*/ 110 h 202"/>
                <a:gd name="T26" fmla="*/ 135 w 193"/>
                <a:gd name="T27" fmla="*/ 9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" h="202">
                  <a:moveTo>
                    <a:pt x="0" y="10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41"/>
                    <a:pt x="32" y="0"/>
                    <a:pt x="97" y="0"/>
                  </a:cubicBezTo>
                  <a:cubicBezTo>
                    <a:pt x="162" y="0"/>
                    <a:pt x="193" y="41"/>
                    <a:pt x="193" y="96"/>
                  </a:cubicBezTo>
                  <a:cubicBezTo>
                    <a:pt x="193" y="106"/>
                    <a:pt x="193" y="106"/>
                    <a:pt x="193" y="106"/>
                  </a:cubicBezTo>
                  <a:cubicBezTo>
                    <a:pt x="193" y="162"/>
                    <a:pt x="162" y="202"/>
                    <a:pt x="97" y="202"/>
                  </a:cubicBezTo>
                  <a:cubicBezTo>
                    <a:pt x="32" y="202"/>
                    <a:pt x="0" y="162"/>
                    <a:pt x="0" y="106"/>
                  </a:cubicBezTo>
                  <a:close/>
                  <a:moveTo>
                    <a:pt x="135" y="92"/>
                  </a:moveTo>
                  <a:cubicBezTo>
                    <a:pt x="135" y="67"/>
                    <a:pt x="124" y="46"/>
                    <a:pt x="97" y="46"/>
                  </a:cubicBezTo>
                  <a:cubicBezTo>
                    <a:pt x="69" y="46"/>
                    <a:pt x="59" y="67"/>
                    <a:pt x="59" y="92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59" y="136"/>
                    <a:pt x="69" y="156"/>
                    <a:pt x="97" y="156"/>
                  </a:cubicBezTo>
                  <a:cubicBezTo>
                    <a:pt x="124" y="156"/>
                    <a:pt x="135" y="136"/>
                    <a:pt x="135" y="110"/>
                  </a:cubicBezTo>
                  <a:lnTo>
                    <a:pt x="135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670" y="1555"/>
              <a:ext cx="345" cy="563"/>
            </a:xfrm>
            <a:custGeom>
              <a:avLst/>
              <a:gdLst>
                <a:gd name="T0" fmla="*/ 112 w 345"/>
                <a:gd name="T1" fmla="*/ 371 h 563"/>
                <a:gd name="T2" fmla="*/ 222 w 345"/>
                <a:gd name="T3" fmla="*/ 194 h 563"/>
                <a:gd name="T4" fmla="*/ 340 w 345"/>
                <a:gd name="T5" fmla="*/ 194 h 563"/>
                <a:gd name="T6" fmla="*/ 224 w 345"/>
                <a:gd name="T7" fmla="*/ 377 h 563"/>
                <a:gd name="T8" fmla="*/ 345 w 345"/>
                <a:gd name="T9" fmla="*/ 563 h 563"/>
                <a:gd name="T10" fmla="*/ 226 w 345"/>
                <a:gd name="T11" fmla="*/ 563 h 563"/>
                <a:gd name="T12" fmla="*/ 112 w 345"/>
                <a:gd name="T13" fmla="*/ 382 h 563"/>
                <a:gd name="T14" fmla="*/ 112 w 345"/>
                <a:gd name="T15" fmla="*/ 563 h 563"/>
                <a:gd name="T16" fmla="*/ 0 w 345"/>
                <a:gd name="T17" fmla="*/ 563 h 563"/>
                <a:gd name="T18" fmla="*/ 0 w 345"/>
                <a:gd name="T19" fmla="*/ 9 h 563"/>
                <a:gd name="T20" fmla="*/ 112 w 345"/>
                <a:gd name="T21" fmla="*/ 0 h 563"/>
                <a:gd name="T22" fmla="*/ 112 w 345"/>
                <a:gd name="T23" fmla="*/ 371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5" h="563">
                  <a:moveTo>
                    <a:pt x="112" y="371"/>
                  </a:moveTo>
                  <a:lnTo>
                    <a:pt x="222" y="194"/>
                  </a:lnTo>
                  <a:lnTo>
                    <a:pt x="340" y="194"/>
                  </a:lnTo>
                  <a:lnTo>
                    <a:pt x="224" y="377"/>
                  </a:lnTo>
                  <a:lnTo>
                    <a:pt x="345" y="563"/>
                  </a:lnTo>
                  <a:lnTo>
                    <a:pt x="226" y="563"/>
                  </a:lnTo>
                  <a:lnTo>
                    <a:pt x="112" y="382"/>
                  </a:lnTo>
                  <a:lnTo>
                    <a:pt x="112" y="563"/>
                  </a:lnTo>
                  <a:lnTo>
                    <a:pt x="0" y="563"/>
                  </a:lnTo>
                  <a:lnTo>
                    <a:pt x="0" y="9"/>
                  </a:lnTo>
                  <a:lnTo>
                    <a:pt x="112" y="0"/>
                  </a:lnTo>
                  <a:lnTo>
                    <a:pt x="112" y="3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4560" y="2310"/>
              <a:ext cx="455" cy="457"/>
            </a:xfrm>
            <a:custGeom>
              <a:avLst/>
              <a:gdLst>
                <a:gd name="T0" fmla="*/ 120 w 240"/>
                <a:gd name="T1" fmla="*/ 47 h 240"/>
                <a:gd name="T2" fmla="*/ 162 w 240"/>
                <a:gd name="T3" fmla="*/ 153 h 240"/>
                <a:gd name="T4" fmla="*/ 120 w 240"/>
                <a:gd name="T5" fmla="*/ 156 h 240"/>
                <a:gd name="T6" fmla="*/ 78 w 240"/>
                <a:gd name="T7" fmla="*/ 153 h 240"/>
                <a:gd name="T8" fmla="*/ 120 w 240"/>
                <a:gd name="T9" fmla="*/ 47 h 240"/>
                <a:gd name="T10" fmla="*/ 231 w 240"/>
                <a:gd name="T11" fmla="*/ 134 h 240"/>
                <a:gd name="T12" fmla="*/ 240 w 240"/>
                <a:gd name="T13" fmla="*/ 130 h 240"/>
                <a:gd name="T14" fmla="*/ 240 w 240"/>
                <a:gd name="T15" fmla="*/ 28 h 240"/>
                <a:gd name="T16" fmla="*/ 212 w 240"/>
                <a:gd name="T17" fmla="*/ 0 h 240"/>
                <a:gd name="T18" fmla="*/ 140 w 240"/>
                <a:gd name="T19" fmla="*/ 0 h 240"/>
                <a:gd name="T20" fmla="*/ 198 w 240"/>
                <a:gd name="T21" fmla="*/ 145 h 240"/>
                <a:gd name="T22" fmla="*/ 231 w 240"/>
                <a:gd name="T23" fmla="*/ 134 h 240"/>
                <a:gd name="T24" fmla="*/ 9 w 240"/>
                <a:gd name="T25" fmla="*/ 134 h 240"/>
                <a:gd name="T26" fmla="*/ 42 w 240"/>
                <a:gd name="T27" fmla="*/ 145 h 240"/>
                <a:gd name="T28" fmla="*/ 100 w 240"/>
                <a:gd name="T29" fmla="*/ 0 h 240"/>
                <a:gd name="T30" fmla="*/ 28 w 240"/>
                <a:gd name="T31" fmla="*/ 0 h 240"/>
                <a:gd name="T32" fmla="*/ 0 w 240"/>
                <a:gd name="T33" fmla="*/ 28 h 240"/>
                <a:gd name="T34" fmla="*/ 0 w 240"/>
                <a:gd name="T35" fmla="*/ 130 h 240"/>
                <a:gd name="T36" fmla="*/ 9 w 240"/>
                <a:gd name="T37" fmla="*/ 134 h 240"/>
                <a:gd name="T38" fmla="*/ 120 w 240"/>
                <a:gd name="T39" fmla="*/ 193 h 240"/>
                <a:gd name="T40" fmla="*/ 64 w 240"/>
                <a:gd name="T41" fmla="*/ 188 h 240"/>
                <a:gd name="T42" fmla="*/ 43 w 240"/>
                <a:gd name="T43" fmla="*/ 240 h 240"/>
                <a:gd name="T44" fmla="*/ 197 w 240"/>
                <a:gd name="T45" fmla="*/ 240 h 240"/>
                <a:gd name="T46" fmla="*/ 176 w 240"/>
                <a:gd name="T47" fmla="*/ 188 h 240"/>
                <a:gd name="T48" fmla="*/ 120 w 240"/>
                <a:gd name="T49" fmla="*/ 193 h 240"/>
                <a:gd name="T50" fmla="*/ 29 w 240"/>
                <a:gd name="T51" fmla="*/ 179 h 240"/>
                <a:gd name="T52" fmla="*/ 0 w 240"/>
                <a:gd name="T53" fmla="*/ 169 h 240"/>
                <a:gd name="T54" fmla="*/ 0 w 240"/>
                <a:gd name="T55" fmla="*/ 212 h 240"/>
                <a:gd name="T56" fmla="*/ 8 w 240"/>
                <a:gd name="T57" fmla="*/ 232 h 240"/>
                <a:gd name="T58" fmla="*/ 29 w 240"/>
                <a:gd name="T59" fmla="*/ 179 h 240"/>
                <a:gd name="T60" fmla="*/ 211 w 240"/>
                <a:gd name="T61" fmla="*/ 179 h 240"/>
                <a:gd name="T62" fmla="*/ 232 w 240"/>
                <a:gd name="T63" fmla="*/ 232 h 240"/>
                <a:gd name="T64" fmla="*/ 240 w 240"/>
                <a:gd name="T65" fmla="*/ 212 h 240"/>
                <a:gd name="T66" fmla="*/ 240 w 240"/>
                <a:gd name="T67" fmla="*/ 169 h 240"/>
                <a:gd name="T68" fmla="*/ 211 w 240"/>
                <a:gd name="T69" fmla="*/ 17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0" h="240">
                  <a:moveTo>
                    <a:pt x="120" y="47"/>
                  </a:moveTo>
                  <a:cubicBezTo>
                    <a:pt x="162" y="153"/>
                    <a:pt x="162" y="153"/>
                    <a:pt x="162" y="153"/>
                  </a:cubicBezTo>
                  <a:cubicBezTo>
                    <a:pt x="148" y="155"/>
                    <a:pt x="134" y="156"/>
                    <a:pt x="120" y="156"/>
                  </a:cubicBezTo>
                  <a:cubicBezTo>
                    <a:pt x="106" y="156"/>
                    <a:pt x="92" y="155"/>
                    <a:pt x="78" y="153"/>
                  </a:cubicBezTo>
                  <a:lnTo>
                    <a:pt x="120" y="47"/>
                  </a:lnTo>
                  <a:close/>
                  <a:moveTo>
                    <a:pt x="231" y="134"/>
                  </a:moveTo>
                  <a:cubicBezTo>
                    <a:pt x="240" y="130"/>
                    <a:pt x="240" y="130"/>
                    <a:pt x="240" y="130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0" y="12"/>
                    <a:pt x="228" y="0"/>
                    <a:pt x="212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209" y="142"/>
                    <a:pt x="220" y="138"/>
                    <a:pt x="231" y="134"/>
                  </a:cubicBezTo>
                  <a:close/>
                  <a:moveTo>
                    <a:pt x="9" y="134"/>
                  </a:moveTo>
                  <a:cubicBezTo>
                    <a:pt x="20" y="138"/>
                    <a:pt x="31" y="142"/>
                    <a:pt x="42" y="14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130"/>
                    <a:pt x="0" y="130"/>
                    <a:pt x="0" y="130"/>
                  </a:cubicBezTo>
                  <a:lnTo>
                    <a:pt x="9" y="134"/>
                  </a:lnTo>
                  <a:close/>
                  <a:moveTo>
                    <a:pt x="120" y="193"/>
                  </a:moveTo>
                  <a:cubicBezTo>
                    <a:pt x="101" y="193"/>
                    <a:pt x="83" y="191"/>
                    <a:pt x="64" y="188"/>
                  </a:cubicBezTo>
                  <a:cubicBezTo>
                    <a:pt x="43" y="240"/>
                    <a:pt x="43" y="240"/>
                    <a:pt x="43" y="240"/>
                  </a:cubicBezTo>
                  <a:cubicBezTo>
                    <a:pt x="197" y="240"/>
                    <a:pt x="197" y="240"/>
                    <a:pt x="197" y="240"/>
                  </a:cubicBezTo>
                  <a:cubicBezTo>
                    <a:pt x="176" y="188"/>
                    <a:pt x="176" y="188"/>
                    <a:pt x="176" y="188"/>
                  </a:cubicBezTo>
                  <a:cubicBezTo>
                    <a:pt x="158" y="191"/>
                    <a:pt x="139" y="193"/>
                    <a:pt x="120" y="193"/>
                  </a:cubicBezTo>
                  <a:close/>
                  <a:moveTo>
                    <a:pt x="29" y="179"/>
                  </a:moveTo>
                  <a:cubicBezTo>
                    <a:pt x="19" y="176"/>
                    <a:pt x="10" y="173"/>
                    <a:pt x="0" y="169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0"/>
                    <a:pt x="3" y="227"/>
                    <a:pt x="8" y="232"/>
                  </a:cubicBezTo>
                  <a:lnTo>
                    <a:pt x="29" y="179"/>
                  </a:lnTo>
                  <a:close/>
                  <a:moveTo>
                    <a:pt x="211" y="179"/>
                  </a:moveTo>
                  <a:cubicBezTo>
                    <a:pt x="232" y="232"/>
                    <a:pt x="232" y="232"/>
                    <a:pt x="232" y="232"/>
                  </a:cubicBezTo>
                  <a:cubicBezTo>
                    <a:pt x="237" y="227"/>
                    <a:pt x="240" y="220"/>
                    <a:pt x="240" y="212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30" y="173"/>
                    <a:pt x="221" y="176"/>
                    <a:pt x="211" y="1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18" name="Freeform 14"/>
            <p:cNvSpPr>
              <a:spLocks noEditPoints="1"/>
            </p:cNvSpPr>
            <p:nvPr userDrawn="1"/>
          </p:nvSpPr>
          <p:spPr bwMode="auto">
            <a:xfrm>
              <a:off x="3956" y="2310"/>
              <a:ext cx="455" cy="457"/>
            </a:xfrm>
            <a:custGeom>
              <a:avLst/>
              <a:gdLst>
                <a:gd name="T0" fmla="*/ 212 w 240"/>
                <a:gd name="T1" fmla="*/ 0 h 240"/>
                <a:gd name="T2" fmla="*/ 27 w 240"/>
                <a:gd name="T3" fmla="*/ 0 h 240"/>
                <a:gd name="T4" fmla="*/ 0 w 240"/>
                <a:gd name="T5" fmla="*/ 28 h 240"/>
                <a:gd name="T6" fmla="*/ 0 w 240"/>
                <a:gd name="T7" fmla="*/ 212 h 240"/>
                <a:gd name="T8" fmla="*/ 27 w 240"/>
                <a:gd name="T9" fmla="*/ 240 h 240"/>
                <a:gd name="T10" fmla="*/ 212 w 240"/>
                <a:gd name="T11" fmla="*/ 240 h 240"/>
                <a:gd name="T12" fmla="*/ 240 w 240"/>
                <a:gd name="T13" fmla="*/ 212 h 240"/>
                <a:gd name="T14" fmla="*/ 240 w 240"/>
                <a:gd name="T15" fmla="*/ 28 h 240"/>
                <a:gd name="T16" fmla="*/ 212 w 240"/>
                <a:gd name="T17" fmla="*/ 0 h 240"/>
                <a:gd name="T18" fmla="*/ 196 w 240"/>
                <a:gd name="T19" fmla="*/ 177 h 240"/>
                <a:gd name="T20" fmla="*/ 198 w 240"/>
                <a:gd name="T21" fmla="*/ 180 h 240"/>
                <a:gd name="T22" fmla="*/ 198 w 240"/>
                <a:gd name="T23" fmla="*/ 200 h 240"/>
                <a:gd name="T24" fmla="*/ 194 w 240"/>
                <a:gd name="T25" fmla="*/ 204 h 240"/>
                <a:gd name="T26" fmla="*/ 173 w 240"/>
                <a:gd name="T27" fmla="*/ 204 h 240"/>
                <a:gd name="T28" fmla="*/ 171 w 240"/>
                <a:gd name="T29" fmla="*/ 203 h 240"/>
                <a:gd name="T30" fmla="*/ 155 w 240"/>
                <a:gd name="T31" fmla="*/ 188 h 240"/>
                <a:gd name="T32" fmla="*/ 84 w 240"/>
                <a:gd name="T33" fmla="*/ 188 h 240"/>
                <a:gd name="T34" fmla="*/ 68 w 240"/>
                <a:gd name="T35" fmla="*/ 203 h 240"/>
                <a:gd name="T36" fmla="*/ 66 w 240"/>
                <a:gd name="T37" fmla="*/ 204 h 240"/>
                <a:gd name="T38" fmla="*/ 45 w 240"/>
                <a:gd name="T39" fmla="*/ 204 h 240"/>
                <a:gd name="T40" fmla="*/ 42 w 240"/>
                <a:gd name="T41" fmla="*/ 200 h 240"/>
                <a:gd name="T42" fmla="*/ 42 w 240"/>
                <a:gd name="T43" fmla="*/ 180 h 240"/>
                <a:gd name="T44" fmla="*/ 43 w 240"/>
                <a:gd name="T45" fmla="*/ 177 h 240"/>
                <a:gd name="T46" fmla="*/ 57 w 240"/>
                <a:gd name="T47" fmla="*/ 163 h 240"/>
                <a:gd name="T48" fmla="*/ 38 w 240"/>
                <a:gd name="T49" fmla="*/ 113 h 240"/>
                <a:gd name="T50" fmla="*/ 120 w 240"/>
                <a:gd name="T51" fmla="*/ 36 h 240"/>
                <a:gd name="T52" fmla="*/ 201 w 240"/>
                <a:gd name="T53" fmla="*/ 113 h 240"/>
                <a:gd name="T54" fmla="*/ 182 w 240"/>
                <a:gd name="T55" fmla="*/ 163 h 240"/>
                <a:gd name="T56" fmla="*/ 196 w 240"/>
                <a:gd name="T57" fmla="*/ 177 h 240"/>
                <a:gd name="T58" fmla="*/ 168 w 240"/>
                <a:gd name="T59" fmla="*/ 115 h 240"/>
                <a:gd name="T60" fmla="*/ 155 w 240"/>
                <a:gd name="T61" fmla="*/ 145 h 240"/>
                <a:gd name="T62" fmla="*/ 120 w 240"/>
                <a:gd name="T63" fmla="*/ 158 h 240"/>
                <a:gd name="T64" fmla="*/ 85 w 240"/>
                <a:gd name="T65" fmla="*/ 145 h 240"/>
                <a:gd name="T66" fmla="*/ 71 w 240"/>
                <a:gd name="T67" fmla="*/ 115 h 240"/>
                <a:gd name="T68" fmla="*/ 120 w 240"/>
                <a:gd name="T69" fmla="*/ 71 h 240"/>
                <a:gd name="T70" fmla="*/ 168 w 240"/>
                <a:gd name="T71" fmla="*/ 11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240">
                  <a:moveTo>
                    <a:pt x="212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8"/>
                    <a:pt x="12" y="240"/>
                    <a:pt x="27" y="240"/>
                  </a:cubicBezTo>
                  <a:cubicBezTo>
                    <a:pt x="212" y="240"/>
                    <a:pt x="212" y="240"/>
                    <a:pt x="212" y="240"/>
                  </a:cubicBezTo>
                  <a:cubicBezTo>
                    <a:pt x="227" y="240"/>
                    <a:pt x="240" y="228"/>
                    <a:pt x="240" y="212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0" y="12"/>
                    <a:pt x="227" y="0"/>
                    <a:pt x="212" y="0"/>
                  </a:cubicBezTo>
                  <a:close/>
                  <a:moveTo>
                    <a:pt x="196" y="177"/>
                  </a:moveTo>
                  <a:cubicBezTo>
                    <a:pt x="197" y="178"/>
                    <a:pt x="198" y="179"/>
                    <a:pt x="198" y="180"/>
                  </a:cubicBezTo>
                  <a:cubicBezTo>
                    <a:pt x="198" y="200"/>
                    <a:pt x="198" y="200"/>
                    <a:pt x="198" y="200"/>
                  </a:cubicBezTo>
                  <a:cubicBezTo>
                    <a:pt x="198" y="203"/>
                    <a:pt x="196" y="204"/>
                    <a:pt x="194" y="204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2" y="204"/>
                    <a:pt x="171" y="204"/>
                    <a:pt x="171" y="203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84" y="188"/>
                    <a:pt x="84" y="188"/>
                    <a:pt x="84" y="188"/>
                  </a:cubicBezTo>
                  <a:cubicBezTo>
                    <a:pt x="68" y="203"/>
                    <a:pt x="68" y="203"/>
                    <a:pt x="68" y="203"/>
                  </a:cubicBezTo>
                  <a:cubicBezTo>
                    <a:pt x="68" y="204"/>
                    <a:pt x="67" y="204"/>
                    <a:pt x="66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3" y="204"/>
                    <a:pt x="42" y="203"/>
                    <a:pt x="42" y="200"/>
                  </a:cubicBezTo>
                  <a:cubicBezTo>
                    <a:pt x="42" y="180"/>
                    <a:pt x="42" y="180"/>
                    <a:pt x="42" y="180"/>
                  </a:cubicBezTo>
                  <a:cubicBezTo>
                    <a:pt x="42" y="179"/>
                    <a:pt x="42" y="178"/>
                    <a:pt x="43" y="177"/>
                  </a:cubicBezTo>
                  <a:cubicBezTo>
                    <a:pt x="57" y="163"/>
                    <a:pt x="57" y="163"/>
                    <a:pt x="57" y="163"/>
                  </a:cubicBezTo>
                  <a:cubicBezTo>
                    <a:pt x="45" y="150"/>
                    <a:pt x="38" y="132"/>
                    <a:pt x="38" y="113"/>
                  </a:cubicBezTo>
                  <a:cubicBezTo>
                    <a:pt x="38" y="70"/>
                    <a:pt x="74" y="36"/>
                    <a:pt x="120" y="36"/>
                  </a:cubicBezTo>
                  <a:cubicBezTo>
                    <a:pt x="165" y="36"/>
                    <a:pt x="201" y="70"/>
                    <a:pt x="201" y="113"/>
                  </a:cubicBezTo>
                  <a:cubicBezTo>
                    <a:pt x="201" y="132"/>
                    <a:pt x="194" y="150"/>
                    <a:pt x="182" y="163"/>
                  </a:cubicBezTo>
                  <a:lnTo>
                    <a:pt x="196" y="177"/>
                  </a:lnTo>
                  <a:close/>
                  <a:moveTo>
                    <a:pt x="168" y="115"/>
                  </a:moveTo>
                  <a:cubicBezTo>
                    <a:pt x="168" y="127"/>
                    <a:pt x="164" y="138"/>
                    <a:pt x="155" y="145"/>
                  </a:cubicBezTo>
                  <a:cubicBezTo>
                    <a:pt x="145" y="154"/>
                    <a:pt x="134" y="158"/>
                    <a:pt x="120" y="158"/>
                  </a:cubicBezTo>
                  <a:cubicBezTo>
                    <a:pt x="105" y="158"/>
                    <a:pt x="94" y="154"/>
                    <a:pt x="85" y="145"/>
                  </a:cubicBezTo>
                  <a:cubicBezTo>
                    <a:pt x="75" y="138"/>
                    <a:pt x="71" y="127"/>
                    <a:pt x="71" y="115"/>
                  </a:cubicBezTo>
                  <a:cubicBezTo>
                    <a:pt x="71" y="89"/>
                    <a:pt x="91" y="71"/>
                    <a:pt x="120" y="71"/>
                  </a:cubicBezTo>
                  <a:cubicBezTo>
                    <a:pt x="148" y="71"/>
                    <a:pt x="168" y="89"/>
                    <a:pt x="168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2138" y="2310"/>
              <a:ext cx="455" cy="457"/>
            </a:xfrm>
            <a:custGeom>
              <a:avLst/>
              <a:gdLst>
                <a:gd name="T0" fmla="*/ 227 w 240"/>
                <a:gd name="T1" fmla="*/ 0 h 240"/>
                <a:gd name="T2" fmla="*/ 13 w 240"/>
                <a:gd name="T3" fmla="*/ 0 h 240"/>
                <a:gd name="T4" fmla="*/ 0 w 240"/>
                <a:gd name="T5" fmla="*/ 13 h 240"/>
                <a:gd name="T6" fmla="*/ 0 w 240"/>
                <a:gd name="T7" fmla="*/ 227 h 240"/>
                <a:gd name="T8" fmla="*/ 13 w 240"/>
                <a:gd name="T9" fmla="*/ 240 h 240"/>
                <a:gd name="T10" fmla="*/ 128 w 240"/>
                <a:gd name="T11" fmla="*/ 240 h 240"/>
                <a:gd name="T12" fmla="*/ 128 w 240"/>
                <a:gd name="T13" fmla="*/ 147 h 240"/>
                <a:gd name="T14" fmla="*/ 97 w 240"/>
                <a:gd name="T15" fmla="*/ 147 h 240"/>
                <a:gd name="T16" fmla="*/ 97 w 240"/>
                <a:gd name="T17" fmla="*/ 111 h 240"/>
                <a:gd name="T18" fmla="*/ 128 w 240"/>
                <a:gd name="T19" fmla="*/ 111 h 240"/>
                <a:gd name="T20" fmla="*/ 128 w 240"/>
                <a:gd name="T21" fmla="*/ 84 h 240"/>
                <a:gd name="T22" fmla="*/ 175 w 240"/>
                <a:gd name="T23" fmla="*/ 36 h 240"/>
                <a:gd name="T24" fmla="*/ 203 w 240"/>
                <a:gd name="T25" fmla="*/ 38 h 240"/>
                <a:gd name="T26" fmla="*/ 203 w 240"/>
                <a:gd name="T27" fmla="*/ 70 h 240"/>
                <a:gd name="T28" fmla="*/ 183 w 240"/>
                <a:gd name="T29" fmla="*/ 70 h 240"/>
                <a:gd name="T30" fmla="*/ 165 w 240"/>
                <a:gd name="T31" fmla="*/ 88 h 240"/>
                <a:gd name="T32" fmla="*/ 165 w 240"/>
                <a:gd name="T33" fmla="*/ 111 h 240"/>
                <a:gd name="T34" fmla="*/ 201 w 240"/>
                <a:gd name="T35" fmla="*/ 111 h 240"/>
                <a:gd name="T36" fmla="*/ 197 w 240"/>
                <a:gd name="T37" fmla="*/ 147 h 240"/>
                <a:gd name="T38" fmla="*/ 165 w 240"/>
                <a:gd name="T39" fmla="*/ 147 h 240"/>
                <a:gd name="T40" fmla="*/ 165 w 240"/>
                <a:gd name="T41" fmla="*/ 240 h 240"/>
                <a:gd name="T42" fmla="*/ 227 w 240"/>
                <a:gd name="T43" fmla="*/ 240 h 240"/>
                <a:gd name="T44" fmla="*/ 240 w 240"/>
                <a:gd name="T45" fmla="*/ 227 h 240"/>
                <a:gd name="T46" fmla="*/ 240 w 240"/>
                <a:gd name="T47" fmla="*/ 13 h 240"/>
                <a:gd name="T48" fmla="*/ 227 w 240"/>
                <a:gd name="T4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0" h="240">
                  <a:moveTo>
                    <a:pt x="22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4"/>
                    <a:pt x="6" y="240"/>
                    <a:pt x="13" y="240"/>
                  </a:cubicBezTo>
                  <a:cubicBezTo>
                    <a:pt x="128" y="240"/>
                    <a:pt x="128" y="240"/>
                    <a:pt x="128" y="240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97" y="147"/>
                    <a:pt x="97" y="147"/>
                    <a:pt x="97" y="147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8" y="53"/>
                    <a:pt x="147" y="36"/>
                    <a:pt x="175" y="36"/>
                  </a:cubicBezTo>
                  <a:cubicBezTo>
                    <a:pt x="188" y="36"/>
                    <a:pt x="199" y="37"/>
                    <a:pt x="203" y="38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68" y="70"/>
                    <a:pt x="165" y="77"/>
                    <a:pt x="165" y="88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201" y="111"/>
                    <a:pt x="201" y="111"/>
                    <a:pt x="201" y="111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5" y="240"/>
                    <a:pt x="165" y="240"/>
                    <a:pt x="165" y="240"/>
                  </a:cubicBezTo>
                  <a:cubicBezTo>
                    <a:pt x="227" y="240"/>
                    <a:pt x="227" y="240"/>
                    <a:pt x="227" y="240"/>
                  </a:cubicBezTo>
                  <a:cubicBezTo>
                    <a:pt x="234" y="240"/>
                    <a:pt x="240" y="234"/>
                    <a:pt x="240" y="227"/>
                  </a:cubicBezTo>
                  <a:cubicBezTo>
                    <a:pt x="240" y="13"/>
                    <a:pt x="240" y="13"/>
                    <a:pt x="240" y="13"/>
                  </a:cubicBezTo>
                  <a:cubicBezTo>
                    <a:pt x="240" y="6"/>
                    <a:pt x="234" y="0"/>
                    <a:pt x="2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20" name="Freeform 16"/>
            <p:cNvSpPr>
              <a:spLocks noEditPoints="1"/>
            </p:cNvSpPr>
            <p:nvPr userDrawn="1"/>
          </p:nvSpPr>
          <p:spPr bwMode="auto">
            <a:xfrm>
              <a:off x="3349" y="2310"/>
              <a:ext cx="455" cy="457"/>
            </a:xfrm>
            <a:custGeom>
              <a:avLst/>
              <a:gdLst>
                <a:gd name="T0" fmla="*/ 114 w 240"/>
                <a:gd name="T1" fmla="*/ 92 h 240"/>
                <a:gd name="T2" fmla="*/ 64 w 240"/>
                <a:gd name="T3" fmla="*/ 145 h 240"/>
                <a:gd name="T4" fmla="*/ 109 w 240"/>
                <a:gd name="T5" fmla="*/ 120 h 240"/>
                <a:gd name="T6" fmla="*/ 132 w 240"/>
                <a:gd name="T7" fmla="*/ 145 h 240"/>
                <a:gd name="T8" fmla="*/ 182 w 240"/>
                <a:gd name="T9" fmla="*/ 92 h 240"/>
                <a:gd name="T10" fmla="*/ 137 w 240"/>
                <a:gd name="T11" fmla="*/ 117 h 240"/>
                <a:gd name="T12" fmla="*/ 114 w 240"/>
                <a:gd name="T13" fmla="*/ 92 h 240"/>
                <a:gd name="T14" fmla="*/ 210 w 240"/>
                <a:gd name="T15" fmla="*/ 0 h 240"/>
                <a:gd name="T16" fmla="*/ 30 w 240"/>
                <a:gd name="T17" fmla="*/ 0 h 240"/>
                <a:gd name="T18" fmla="*/ 0 w 240"/>
                <a:gd name="T19" fmla="*/ 30 h 240"/>
                <a:gd name="T20" fmla="*/ 0 w 240"/>
                <a:gd name="T21" fmla="*/ 210 h 240"/>
                <a:gd name="T22" fmla="*/ 30 w 240"/>
                <a:gd name="T23" fmla="*/ 240 h 240"/>
                <a:gd name="T24" fmla="*/ 210 w 240"/>
                <a:gd name="T25" fmla="*/ 240 h 240"/>
                <a:gd name="T26" fmla="*/ 240 w 240"/>
                <a:gd name="T27" fmla="*/ 210 h 240"/>
                <a:gd name="T28" fmla="*/ 240 w 240"/>
                <a:gd name="T29" fmla="*/ 30 h 240"/>
                <a:gd name="T30" fmla="*/ 210 w 240"/>
                <a:gd name="T31" fmla="*/ 0 h 240"/>
                <a:gd name="T32" fmla="*/ 123 w 240"/>
                <a:gd name="T33" fmla="*/ 200 h 240"/>
                <a:gd name="T34" fmla="*/ 97 w 240"/>
                <a:gd name="T35" fmla="*/ 196 h 240"/>
                <a:gd name="T36" fmla="*/ 66 w 240"/>
                <a:gd name="T37" fmla="*/ 213 h 240"/>
                <a:gd name="T38" fmla="*/ 66 w 240"/>
                <a:gd name="T39" fmla="*/ 181 h 240"/>
                <a:gd name="T40" fmla="*/ 33 w 240"/>
                <a:gd name="T41" fmla="*/ 115 h 240"/>
                <a:gd name="T42" fmla="*/ 123 w 240"/>
                <a:gd name="T43" fmla="*/ 31 h 240"/>
                <a:gd name="T44" fmla="*/ 214 w 240"/>
                <a:gd name="T45" fmla="*/ 115 h 240"/>
                <a:gd name="T46" fmla="*/ 123 w 240"/>
                <a:gd name="T47" fmla="*/ 20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0" h="240">
                  <a:moveTo>
                    <a:pt x="114" y="92"/>
                  </a:moveTo>
                  <a:cubicBezTo>
                    <a:pt x="64" y="145"/>
                    <a:pt x="64" y="145"/>
                    <a:pt x="64" y="145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37" y="117"/>
                    <a:pt x="137" y="117"/>
                    <a:pt x="137" y="117"/>
                  </a:cubicBezTo>
                  <a:lnTo>
                    <a:pt x="114" y="92"/>
                  </a:lnTo>
                  <a:close/>
                  <a:moveTo>
                    <a:pt x="21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27"/>
                    <a:pt x="13" y="240"/>
                    <a:pt x="30" y="240"/>
                  </a:cubicBezTo>
                  <a:cubicBezTo>
                    <a:pt x="210" y="240"/>
                    <a:pt x="210" y="240"/>
                    <a:pt x="210" y="240"/>
                  </a:cubicBezTo>
                  <a:cubicBezTo>
                    <a:pt x="227" y="240"/>
                    <a:pt x="240" y="227"/>
                    <a:pt x="240" y="210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13"/>
                    <a:pt x="227" y="0"/>
                    <a:pt x="210" y="0"/>
                  </a:cubicBezTo>
                  <a:moveTo>
                    <a:pt x="123" y="200"/>
                  </a:moveTo>
                  <a:cubicBezTo>
                    <a:pt x="114" y="200"/>
                    <a:pt x="105" y="199"/>
                    <a:pt x="97" y="196"/>
                  </a:cubicBezTo>
                  <a:cubicBezTo>
                    <a:pt x="66" y="213"/>
                    <a:pt x="66" y="213"/>
                    <a:pt x="66" y="213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46" y="166"/>
                    <a:pt x="33" y="142"/>
                    <a:pt x="33" y="115"/>
                  </a:cubicBezTo>
                  <a:cubicBezTo>
                    <a:pt x="33" y="69"/>
                    <a:pt x="73" y="31"/>
                    <a:pt x="123" y="31"/>
                  </a:cubicBezTo>
                  <a:cubicBezTo>
                    <a:pt x="173" y="31"/>
                    <a:pt x="214" y="69"/>
                    <a:pt x="214" y="115"/>
                  </a:cubicBezTo>
                  <a:cubicBezTo>
                    <a:pt x="214" y="162"/>
                    <a:pt x="173" y="200"/>
                    <a:pt x="123" y="20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21" name="Freeform 17"/>
            <p:cNvSpPr>
              <a:spLocks noEditPoints="1"/>
            </p:cNvSpPr>
            <p:nvPr userDrawn="1"/>
          </p:nvSpPr>
          <p:spPr bwMode="auto">
            <a:xfrm>
              <a:off x="5167" y="2310"/>
              <a:ext cx="455" cy="457"/>
            </a:xfrm>
            <a:custGeom>
              <a:avLst/>
              <a:gdLst>
                <a:gd name="T0" fmla="*/ 213 w 240"/>
                <a:gd name="T1" fmla="*/ 185 h 240"/>
                <a:gd name="T2" fmla="*/ 204 w 240"/>
                <a:gd name="T3" fmla="*/ 190 h 240"/>
                <a:gd name="T4" fmla="*/ 189 w 240"/>
                <a:gd name="T5" fmla="*/ 190 h 240"/>
                <a:gd name="T6" fmla="*/ 172 w 240"/>
                <a:gd name="T7" fmla="*/ 182 h 240"/>
                <a:gd name="T8" fmla="*/ 123 w 240"/>
                <a:gd name="T9" fmla="*/ 123 h 240"/>
                <a:gd name="T10" fmla="*/ 170 w 240"/>
                <a:gd name="T11" fmla="*/ 65 h 240"/>
                <a:gd name="T12" fmla="*/ 173 w 240"/>
                <a:gd name="T13" fmla="*/ 61 h 240"/>
                <a:gd name="T14" fmla="*/ 160 w 240"/>
                <a:gd name="T15" fmla="*/ 61 h 240"/>
                <a:gd name="T16" fmla="*/ 153 w 240"/>
                <a:gd name="T17" fmla="*/ 66 h 240"/>
                <a:gd name="T18" fmla="*/ 106 w 240"/>
                <a:gd name="T19" fmla="*/ 123 h 240"/>
                <a:gd name="T20" fmla="*/ 143 w 240"/>
                <a:gd name="T21" fmla="*/ 167 h 240"/>
                <a:gd name="T22" fmla="*/ 147 w 240"/>
                <a:gd name="T23" fmla="*/ 185 h 240"/>
                <a:gd name="T24" fmla="*/ 139 w 240"/>
                <a:gd name="T25" fmla="*/ 190 h 240"/>
                <a:gd name="T26" fmla="*/ 123 w 240"/>
                <a:gd name="T27" fmla="*/ 190 h 240"/>
                <a:gd name="T28" fmla="*/ 106 w 240"/>
                <a:gd name="T29" fmla="*/ 182 h 240"/>
                <a:gd name="T30" fmla="*/ 58 w 240"/>
                <a:gd name="T31" fmla="*/ 122 h 240"/>
                <a:gd name="T32" fmla="*/ 105 w 240"/>
                <a:gd name="T33" fmla="*/ 65 h 240"/>
                <a:gd name="T34" fmla="*/ 108 w 240"/>
                <a:gd name="T35" fmla="*/ 61 h 240"/>
                <a:gd name="T36" fmla="*/ 95 w 240"/>
                <a:gd name="T37" fmla="*/ 61 h 240"/>
                <a:gd name="T38" fmla="*/ 87 w 240"/>
                <a:gd name="T39" fmla="*/ 66 h 240"/>
                <a:gd name="T40" fmla="*/ 41 w 240"/>
                <a:gd name="T41" fmla="*/ 122 h 240"/>
                <a:gd name="T42" fmla="*/ 25 w 240"/>
                <a:gd name="T43" fmla="*/ 122 h 240"/>
                <a:gd name="T44" fmla="*/ 78 w 240"/>
                <a:gd name="T45" fmla="*/ 58 h 240"/>
                <a:gd name="T46" fmla="*/ 95 w 240"/>
                <a:gd name="T47" fmla="*/ 49 h 240"/>
                <a:gd name="T48" fmla="*/ 110 w 240"/>
                <a:gd name="T49" fmla="*/ 49 h 240"/>
                <a:gd name="T50" fmla="*/ 119 w 240"/>
                <a:gd name="T51" fmla="*/ 55 h 240"/>
                <a:gd name="T52" fmla="*/ 114 w 240"/>
                <a:gd name="T53" fmla="*/ 73 h 240"/>
                <a:gd name="T54" fmla="*/ 73 w 240"/>
                <a:gd name="T55" fmla="*/ 123 h 240"/>
                <a:gd name="T56" fmla="*/ 115 w 240"/>
                <a:gd name="T57" fmla="*/ 174 h 240"/>
                <a:gd name="T58" fmla="*/ 123 w 240"/>
                <a:gd name="T59" fmla="*/ 178 h 240"/>
                <a:gd name="T60" fmla="*/ 136 w 240"/>
                <a:gd name="T61" fmla="*/ 178 h 240"/>
                <a:gd name="T62" fmla="*/ 133 w 240"/>
                <a:gd name="T63" fmla="*/ 175 h 240"/>
                <a:gd name="T64" fmla="*/ 90 w 240"/>
                <a:gd name="T65" fmla="*/ 123 h 240"/>
                <a:gd name="T66" fmla="*/ 143 w 240"/>
                <a:gd name="T67" fmla="*/ 58 h 240"/>
                <a:gd name="T68" fmla="*/ 160 w 240"/>
                <a:gd name="T69" fmla="*/ 49 h 240"/>
                <a:gd name="T70" fmla="*/ 176 w 240"/>
                <a:gd name="T71" fmla="*/ 49 h 240"/>
                <a:gd name="T72" fmla="*/ 185 w 240"/>
                <a:gd name="T73" fmla="*/ 55 h 240"/>
                <a:gd name="T74" fmla="*/ 180 w 240"/>
                <a:gd name="T75" fmla="*/ 73 h 240"/>
                <a:gd name="T76" fmla="*/ 139 w 240"/>
                <a:gd name="T77" fmla="*/ 123 h 240"/>
                <a:gd name="T78" fmla="*/ 181 w 240"/>
                <a:gd name="T79" fmla="*/ 174 h 240"/>
                <a:gd name="T80" fmla="*/ 189 w 240"/>
                <a:gd name="T81" fmla="*/ 178 h 240"/>
                <a:gd name="T82" fmla="*/ 202 w 240"/>
                <a:gd name="T83" fmla="*/ 178 h 240"/>
                <a:gd name="T84" fmla="*/ 199 w 240"/>
                <a:gd name="T85" fmla="*/ 175 h 240"/>
                <a:gd name="T86" fmla="*/ 159 w 240"/>
                <a:gd name="T87" fmla="*/ 127 h 240"/>
                <a:gd name="T88" fmla="*/ 155 w 240"/>
                <a:gd name="T89" fmla="*/ 122 h 240"/>
                <a:gd name="T90" fmla="*/ 171 w 240"/>
                <a:gd name="T91" fmla="*/ 122 h 240"/>
                <a:gd name="T92" fmla="*/ 178 w 240"/>
                <a:gd name="T93" fmla="*/ 130 h 240"/>
                <a:gd name="T94" fmla="*/ 208 w 240"/>
                <a:gd name="T95" fmla="*/ 167 h 240"/>
                <a:gd name="T96" fmla="*/ 213 w 240"/>
                <a:gd name="T97" fmla="*/ 185 h 240"/>
                <a:gd name="T98" fmla="*/ 226 w 240"/>
                <a:gd name="T99" fmla="*/ 0 h 240"/>
                <a:gd name="T100" fmla="*/ 13 w 240"/>
                <a:gd name="T101" fmla="*/ 0 h 240"/>
                <a:gd name="T102" fmla="*/ 0 w 240"/>
                <a:gd name="T103" fmla="*/ 14 h 240"/>
                <a:gd name="T104" fmla="*/ 0 w 240"/>
                <a:gd name="T105" fmla="*/ 226 h 240"/>
                <a:gd name="T106" fmla="*/ 13 w 240"/>
                <a:gd name="T107" fmla="*/ 240 h 240"/>
                <a:gd name="T108" fmla="*/ 226 w 240"/>
                <a:gd name="T109" fmla="*/ 240 h 240"/>
                <a:gd name="T110" fmla="*/ 240 w 240"/>
                <a:gd name="T111" fmla="*/ 226 h 240"/>
                <a:gd name="T112" fmla="*/ 240 w 240"/>
                <a:gd name="T113" fmla="*/ 14 h 240"/>
                <a:gd name="T114" fmla="*/ 226 w 240"/>
                <a:gd name="T11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" h="240">
                  <a:moveTo>
                    <a:pt x="213" y="185"/>
                  </a:moveTo>
                  <a:cubicBezTo>
                    <a:pt x="211" y="188"/>
                    <a:pt x="208" y="190"/>
                    <a:pt x="204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82" y="190"/>
                    <a:pt x="176" y="188"/>
                    <a:pt x="172" y="182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2" y="63"/>
                    <a:pt x="172" y="63"/>
                    <a:pt x="173" y="61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57" y="61"/>
                    <a:pt x="155" y="63"/>
                    <a:pt x="153" y="66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43" y="167"/>
                    <a:pt x="143" y="167"/>
                    <a:pt x="143" y="167"/>
                  </a:cubicBezTo>
                  <a:cubicBezTo>
                    <a:pt x="150" y="176"/>
                    <a:pt x="149" y="181"/>
                    <a:pt x="147" y="185"/>
                  </a:cubicBezTo>
                  <a:cubicBezTo>
                    <a:pt x="146" y="188"/>
                    <a:pt x="142" y="190"/>
                    <a:pt x="139" y="190"/>
                  </a:cubicBezTo>
                  <a:cubicBezTo>
                    <a:pt x="123" y="190"/>
                    <a:pt x="123" y="190"/>
                    <a:pt x="123" y="190"/>
                  </a:cubicBezTo>
                  <a:cubicBezTo>
                    <a:pt x="116" y="190"/>
                    <a:pt x="111" y="188"/>
                    <a:pt x="106" y="182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105" y="65"/>
                    <a:pt x="105" y="65"/>
                    <a:pt x="105" y="65"/>
                  </a:cubicBezTo>
                  <a:cubicBezTo>
                    <a:pt x="106" y="63"/>
                    <a:pt x="107" y="62"/>
                    <a:pt x="108" y="61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2" y="61"/>
                    <a:pt x="90" y="63"/>
                    <a:pt x="87" y="66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83" y="52"/>
                    <a:pt x="88" y="49"/>
                    <a:pt x="95" y="49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4" y="49"/>
                    <a:pt x="118" y="52"/>
                    <a:pt x="119" y="55"/>
                  </a:cubicBezTo>
                  <a:cubicBezTo>
                    <a:pt x="121" y="58"/>
                    <a:pt x="121" y="64"/>
                    <a:pt x="114" y="7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115" y="174"/>
                    <a:pt x="115" y="174"/>
                    <a:pt x="115" y="174"/>
                  </a:cubicBezTo>
                  <a:cubicBezTo>
                    <a:pt x="118" y="177"/>
                    <a:pt x="120" y="178"/>
                    <a:pt x="123" y="178"/>
                  </a:cubicBezTo>
                  <a:cubicBezTo>
                    <a:pt x="136" y="178"/>
                    <a:pt x="136" y="178"/>
                    <a:pt x="136" y="178"/>
                  </a:cubicBezTo>
                  <a:cubicBezTo>
                    <a:pt x="135" y="177"/>
                    <a:pt x="134" y="176"/>
                    <a:pt x="133" y="175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143" y="58"/>
                    <a:pt x="143" y="58"/>
                    <a:pt x="143" y="58"/>
                  </a:cubicBezTo>
                  <a:cubicBezTo>
                    <a:pt x="148" y="52"/>
                    <a:pt x="154" y="49"/>
                    <a:pt x="160" y="49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80" y="49"/>
                    <a:pt x="183" y="52"/>
                    <a:pt x="185" y="55"/>
                  </a:cubicBezTo>
                  <a:cubicBezTo>
                    <a:pt x="186" y="58"/>
                    <a:pt x="187" y="64"/>
                    <a:pt x="180" y="73"/>
                  </a:cubicBezTo>
                  <a:cubicBezTo>
                    <a:pt x="139" y="123"/>
                    <a:pt x="139" y="123"/>
                    <a:pt x="139" y="123"/>
                  </a:cubicBezTo>
                  <a:cubicBezTo>
                    <a:pt x="181" y="174"/>
                    <a:pt x="181" y="174"/>
                    <a:pt x="181" y="174"/>
                  </a:cubicBezTo>
                  <a:cubicBezTo>
                    <a:pt x="183" y="177"/>
                    <a:pt x="186" y="178"/>
                    <a:pt x="189" y="178"/>
                  </a:cubicBezTo>
                  <a:cubicBezTo>
                    <a:pt x="202" y="178"/>
                    <a:pt x="202" y="178"/>
                    <a:pt x="202" y="178"/>
                  </a:cubicBezTo>
                  <a:cubicBezTo>
                    <a:pt x="201" y="177"/>
                    <a:pt x="200" y="176"/>
                    <a:pt x="199" y="175"/>
                  </a:cubicBezTo>
                  <a:cubicBezTo>
                    <a:pt x="192" y="166"/>
                    <a:pt x="170" y="139"/>
                    <a:pt x="159" y="127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8" y="130"/>
                    <a:pt x="178" y="130"/>
                    <a:pt x="178" y="130"/>
                  </a:cubicBezTo>
                  <a:cubicBezTo>
                    <a:pt x="189" y="144"/>
                    <a:pt x="203" y="161"/>
                    <a:pt x="208" y="167"/>
                  </a:cubicBezTo>
                  <a:cubicBezTo>
                    <a:pt x="215" y="176"/>
                    <a:pt x="215" y="181"/>
                    <a:pt x="213" y="185"/>
                  </a:cubicBezTo>
                  <a:moveTo>
                    <a:pt x="226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0" y="234"/>
                    <a:pt x="6" y="240"/>
                    <a:pt x="13" y="240"/>
                  </a:cubicBezTo>
                  <a:cubicBezTo>
                    <a:pt x="226" y="240"/>
                    <a:pt x="226" y="240"/>
                    <a:pt x="226" y="240"/>
                  </a:cubicBezTo>
                  <a:cubicBezTo>
                    <a:pt x="234" y="240"/>
                    <a:pt x="240" y="234"/>
                    <a:pt x="240" y="226"/>
                  </a:cubicBezTo>
                  <a:cubicBezTo>
                    <a:pt x="240" y="14"/>
                    <a:pt x="240" y="14"/>
                    <a:pt x="240" y="14"/>
                  </a:cubicBezTo>
                  <a:cubicBezTo>
                    <a:pt x="240" y="6"/>
                    <a:pt x="234" y="0"/>
                    <a:pt x="2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2742" y="2310"/>
              <a:ext cx="455" cy="457"/>
            </a:xfrm>
            <a:custGeom>
              <a:avLst/>
              <a:gdLst>
                <a:gd name="T0" fmla="*/ 120 w 240"/>
                <a:gd name="T1" fmla="*/ 22 h 240"/>
                <a:gd name="T2" fmla="*/ 169 w 240"/>
                <a:gd name="T3" fmla="*/ 22 h 240"/>
                <a:gd name="T4" fmla="*/ 191 w 240"/>
                <a:gd name="T5" fmla="*/ 26 h 240"/>
                <a:gd name="T6" fmla="*/ 205 w 240"/>
                <a:gd name="T7" fmla="*/ 35 h 240"/>
                <a:gd name="T8" fmla="*/ 214 w 240"/>
                <a:gd name="T9" fmla="*/ 49 h 240"/>
                <a:gd name="T10" fmla="*/ 218 w 240"/>
                <a:gd name="T11" fmla="*/ 71 h 240"/>
                <a:gd name="T12" fmla="*/ 219 w 240"/>
                <a:gd name="T13" fmla="*/ 120 h 240"/>
                <a:gd name="T14" fmla="*/ 218 w 240"/>
                <a:gd name="T15" fmla="*/ 168 h 240"/>
                <a:gd name="T16" fmla="*/ 214 w 240"/>
                <a:gd name="T17" fmla="*/ 191 h 240"/>
                <a:gd name="T18" fmla="*/ 205 w 240"/>
                <a:gd name="T19" fmla="*/ 204 h 240"/>
                <a:gd name="T20" fmla="*/ 191 w 240"/>
                <a:gd name="T21" fmla="*/ 213 h 240"/>
                <a:gd name="T22" fmla="*/ 169 w 240"/>
                <a:gd name="T23" fmla="*/ 218 h 240"/>
                <a:gd name="T24" fmla="*/ 120 w 240"/>
                <a:gd name="T25" fmla="*/ 218 h 240"/>
                <a:gd name="T26" fmla="*/ 72 w 240"/>
                <a:gd name="T27" fmla="*/ 218 h 240"/>
                <a:gd name="T28" fmla="*/ 50 w 240"/>
                <a:gd name="T29" fmla="*/ 213 h 240"/>
                <a:gd name="T30" fmla="*/ 36 w 240"/>
                <a:gd name="T31" fmla="*/ 204 h 240"/>
                <a:gd name="T32" fmla="*/ 27 w 240"/>
                <a:gd name="T33" fmla="*/ 191 h 240"/>
                <a:gd name="T34" fmla="*/ 23 w 240"/>
                <a:gd name="T35" fmla="*/ 168 h 240"/>
                <a:gd name="T36" fmla="*/ 22 w 240"/>
                <a:gd name="T37" fmla="*/ 120 h 240"/>
                <a:gd name="T38" fmla="*/ 23 w 240"/>
                <a:gd name="T39" fmla="*/ 71 h 240"/>
                <a:gd name="T40" fmla="*/ 27 w 240"/>
                <a:gd name="T41" fmla="*/ 49 h 240"/>
                <a:gd name="T42" fmla="*/ 36 w 240"/>
                <a:gd name="T43" fmla="*/ 35 h 240"/>
                <a:gd name="T44" fmla="*/ 50 w 240"/>
                <a:gd name="T45" fmla="*/ 26 h 240"/>
                <a:gd name="T46" fmla="*/ 72 w 240"/>
                <a:gd name="T47" fmla="*/ 22 h 240"/>
                <a:gd name="T48" fmla="*/ 120 w 240"/>
                <a:gd name="T49" fmla="*/ 22 h 240"/>
                <a:gd name="T50" fmla="*/ 120 w 240"/>
                <a:gd name="T51" fmla="*/ 0 h 240"/>
                <a:gd name="T52" fmla="*/ 71 w 240"/>
                <a:gd name="T53" fmla="*/ 1 h 240"/>
                <a:gd name="T54" fmla="*/ 42 w 240"/>
                <a:gd name="T55" fmla="*/ 6 h 240"/>
                <a:gd name="T56" fmla="*/ 21 w 240"/>
                <a:gd name="T57" fmla="*/ 20 h 240"/>
                <a:gd name="T58" fmla="*/ 7 w 240"/>
                <a:gd name="T59" fmla="*/ 41 h 240"/>
                <a:gd name="T60" fmla="*/ 1 w 240"/>
                <a:gd name="T61" fmla="*/ 70 h 240"/>
                <a:gd name="T62" fmla="*/ 0 w 240"/>
                <a:gd name="T63" fmla="*/ 120 h 240"/>
                <a:gd name="T64" fmla="*/ 1 w 240"/>
                <a:gd name="T65" fmla="*/ 169 h 240"/>
                <a:gd name="T66" fmla="*/ 7 w 240"/>
                <a:gd name="T67" fmla="*/ 199 h 240"/>
                <a:gd name="T68" fmla="*/ 21 w 240"/>
                <a:gd name="T69" fmla="*/ 220 h 240"/>
                <a:gd name="T70" fmla="*/ 42 w 240"/>
                <a:gd name="T71" fmla="*/ 234 h 240"/>
                <a:gd name="T72" fmla="*/ 71 w 240"/>
                <a:gd name="T73" fmla="*/ 239 h 240"/>
                <a:gd name="T74" fmla="*/ 120 w 240"/>
                <a:gd name="T75" fmla="*/ 240 h 240"/>
                <a:gd name="T76" fmla="*/ 170 w 240"/>
                <a:gd name="T77" fmla="*/ 239 h 240"/>
                <a:gd name="T78" fmla="*/ 199 w 240"/>
                <a:gd name="T79" fmla="*/ 234 h 240"/>
                <a:gd name="T80" fmla="*/ 220 w 240"/>
                <a:gd name="T81" fmla="*/ 220 h 240"/>
                <a:gd name="T82" fmla="*/ 234 w 240"/>
                <a:gd name="T83" fmla="*/ 199 h 240"/>
                <a:gd name="T84" fmla="*/ 240 w 240"/>
                <a:gd name="T85" fmla="*/ 169 h 240"/>
                <a:gd name="T86" fmla="*/ 240 w 240"/>
                <a:gd name="T87" fmla="*/ 120 h 240"/>
                <a:gd name="T88" fmla="*/ 240 w 240"/>
                <a:gd name="T89" fmla="*/ 70 h 240"/>
                <a:gd name="T90" fmla="*/ 234 w 240"/>
                <a:gd name="T91" fmla="*/ 41 h 240"/>
                <a:gd name="T92" fmla="*/ 220 w 240"/>
                <a:gd name="T93" fmla="*/ 20 h 240"/>
                <a:gd name="T94" fmla="*/ 199 w 240"/>
                <a:gd name="T95" fmla="*/ 6 h 240"/>
                <a:gd name="T96" fmla="*/ 170 w 240"/>
                <a:gd name="T97" fmla="*/ 1 h 240"/>
                <a:gd name="T98" fmla="*/ 120 w 240"/>
                <a:gd name="T9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0" h="240">
                  <a:moveTo>
                    <a:pt x="120" y="22"/>
                  </a:moveTo>
                  <a:cubicBezTo>
                    <a:pt x="152" y="22"/>
                    <a:pt x="156" y="22"/>
                    <a:pt x="169" y="22"/>
                  </a:cubicBezTo>
                  <a:cubicBezTo>
                    <a:pt x="181" y="23"/>
                    <a:pt x="187" y="25"/>
                    <a:pt x="191" y="26"/>
                  </a:cubicBezTo>
                  <a:cubicBezTo>
                    <a:pt x="197" y="29"/>
                    <a:pt x="201" y="31"/>
                    <a:pt x="205" y="35"/>
                  </a:cubicBezTo>
                  <a:cubicBezTo>
                    <a:pt x="209" y="40"/>
                    <a:pt x="212" y="44"/>
                    <a:pt x="214" y="49"/>
                  </a:cubicBezTo>
                  <a:cubicBezTo>
                    <a:pt x="216" y="53"/>
                    <a:pt x="218" y="60"/>
                    <a:pt x="218" y="71"/>
                  </a:cubicBezTo>
                  <a:cubicBezTo>
                    <a:pt x="219" y="84"/>
                    <a:pt x="219" y="88"/>
                    <a:pt x="219" y="120"/>
                  </a:cubicBezTo>
                  <a:cubicBezTo>
                    <a:pt x="219" y="152"/>
                    <a:pt x="219" y="156"/>
                    <a:pt x="218" y="168"/>
                  </a:cubicBezTo>
                  <a:cubicBezTo>
                    <a:pt x="218" y="180"/>
                    <a:pt x="216" y="186"/>
                    <a:pt x="214" y="191"/>
                  </a:cubicBezTo>
                  <a:cubicBezTo>
                    <a:pt x="212" y="196"/>
                    <a:pt x="209" y="200"/>
                    <a:pt x="205" y="204"/>
                  </a:cubicBezTo>
                  <a:cubicBezTo>
                    <a:pt x="201" y="209"/>
                    <a:pt x="197" y="211"/>
                    <a:pt x="191" y="213"/>
                  </a:cubicBezTo>
                  <a:cubicBezTo>
                    <a:pt x="187" y="215"/>
                    <a:pt x="181" y="217"/>
                    <a:pt x="169" y="218"/>
                  </a:cubicBezTo>
                  <a:cubicBezTo>
                    <a:pt x="156" y="218"/>
                    <a:pt x="152" y="218"/>
                    <a:pt x="120" y="218"/>
                  </a:cubicBezTo>
                  <a:cubicBezTo>
                    <a:pt x="88" y="218"/>
                    <a:pt x="85" y="218"/>
                    <a:pt x="72" y="218"/>
                  </a:cubicBezTo>
                  <a:cubicBezTo>
                    <a:pt x="60" y="217"/>
                    <a:pt x="54" y="215"/>
                    <a:pt x="50" y="213"/>
                  </a:cubicBezTo>
                  <a:cubicBezTo>
                    <a:pt x="44" y="211"/>
                    <a:pt x="40" y="209"/>
                    <a:pt x="36" y="204"/>
                  </a:cubicBezTo>
                  <a:cubicBezTo>
                    <a:pt x="32" y="200"/>
                    <a:pt x="29" y="196"/>
                    <a:pt x="27" y="191"/>
                  </a:cubicBezTo>
                  <a:cubicBezTo>
                    <a:pt x="25" y="186"/>
                    <a:pt x="23" y="180"/>
                    <a:pt x="23" y="168"/>
                  </a:cubicBezTo>
                  <a:cubicBezTo>
                    <a:pt x="22" y="156"/>
                    <a:pt x="22" y="152"/>
                    <a:pt x="22" y="120"/>
                  </a:cubicBezTo>
                  <a:cubicBezTo>
                    <a:pt x="22" y="88"/>
                    <a:pt x="22" y="84"/>
                    <a:pt x="23" y="71"/>
                  </a:cubicBezTo>
                  <a:cubicBezTo>
                    <a:pt x="23" y="60"/>
                    <a:pt x="25" y="53"/>
                    <a:pt x="27" y="49"/>
                  </a:cubicBezTo>
                  <a:cubicBezTo>
                    <a:pt x="29" y="44"/>
                    <a:pt x="32" y="40"/>
                    <a:pt x="36" y="35"/>
                  </a:cubicBezTo>
                  <a:cubicBezTo>
                    <a:pt x="40" y="31"/>
                    <a:pt x="44" y="29"/>
                    <a:pt x="50" y="26"/>
                  </a:cubicBezTo>
                  <a:cubicBezTo>
                    <a:pt x="54" y="25"/>
                    <a:pt x="60" y="23"/>
                    <a:pt x="72" y="22"/>
                  </a:cubicBezTo>
                  <a:cubicBezTo>
                    <a:pt x="85" y="22"/>
                    <a:pt x="88" y="22"/>
                    <a:pt x="120" y="22"/>
                  </a:cubicBezTo>
                  <a:moveTo>
                    <a:pt x="120" y="0"/>
                  </a:moveTo>
                  <a:cubicBezTo>
                    <a:pt x="88" y="0"/>
                    <a:pt x="84" y="0"/>
                    <a:pt x="71" y="1"/>
                  </a:cubicBezTo>
                  <a:cubicBezTo>
                    <a:pt x="58" y="1"/>
                    <a:pt x="49" y="3"/>
                    <a:pt x="42" y="6"/>
                  </a:cubicBezTo>
                  <a:cubicBezTo>
                    <a:pt x="34" y="9"/>
                    <a:pt x="27" y="13"/>
                    <a:pt x="21" y="20"/>
                  </a:cubicBezTo>
                  <a:cubicBezTo>
                    <a:pt x="14" y="27"/>
                    <a:pt x="10" y="33"/>
                    <a:pt x="7" y="41"/>
                  </a:cubicBezTo>
                  <a:cubicBezTo>
                    <a:pt x="4" y="49"/>
                    <a:pt x="2" y="58"/>
                    <a:pt x="1" y="70"/>
                  </a:cubicBezTo>
                  <a:cubicBezTo>
                    <a:pt x="1" y="83"/>
                    <a:pt x="0" y="87"/>
                    <a:pt x="0" y="120"/>
                  </a:cubicBezTo>
                  <a:cubicBezTo>
                    <a:pt x="0" y="153"/>
                    <a:pt x="1" y="157"/>
                    <a:pt x="1" y="169"/>
                  </a:cubicBezTo>
                  <a:cubicBezTo>
                    <a:pt x="2" y="182"/>
                    <a:pt x="4" y="191"/>
                    <a:pt x="7" y="199"/>
                  </a:cubicBezTo>
                  <a:cubicBezTo>
                    <a:pt x="10" y="206"/>
                    <a:pt x="14" y="213"/>
                    <a:pt x="21" y="220"/>
                  </a:cubicBezTo>
                  <a:cubicBezTo>
                    <a:pt x="27" y="226"/>
                    <a:pt x="34" y="231"/>
                    <a:pt x="42" y="234"/>
                  </a:cubicBezTo>
                  <a:cubicBezTo>
                    <a:pt x="49" y="237"/>
                    <a:pt x="58" y="239"/>
                    <a:pt x="71" y="239"/>
                  </a:cubicBezTo>
                  <a:cubicBezTo>
                    <a:pt x="84" y="240"/>
                    <a:pt x="88" y="240"/>
                    <a:pt x="120" y="240"/>
                  </a:cubicBezTo>
                  <a:cubicBezTo>
                    <a:pt x="153" y="240"/>
                    <a:pt x="157" y="240"/>
                    <a:pt x="170" y="239"/>
                  </a:cubicBezTo>
                  <a:cubicBezTo>
                    <a:pt x="183" y="239"/>
                    <a:pt x="191" y="237"/>
                    <a:pt x="199" y="234"/>
                  </a:cubicBezTo>
                  <a:cubicBezTo>
                    <a:pt x="207" y="231"/>
                    <a:pt x="214" y="226"/>
                    <a:pt x="220" y="220"/>
                  </a:cubicBezTo>
                  <a:cubicBezTo>
                    <a:pt x="227" y="213"/>
                    <a:pt x="231" y="206"/>
                    <a:pt x="234" y="199"/>
                  </a:cubicBezTo>
                  <a:cubicBezTo>
                    <a:pt x="237" y="191"/>
                    <a:pt x="239" y="182"/>
                    <a:pt x="240" y="169"/>
                  </a:cubicBezTo>
                  <a:cubicBezTo>
                    <a:pt x="240" y="157"/>
                    <a:pt x="240" y="153"/>
                    <a:pt x="240" y="120"/>
                  </a:cubicBezTo>
                  <a:cubicBezTo>
                    <a:pt x="240" y="87"/>
                    <a:pt x="240" y="83"/>
                    <a:pt x="240" y="70"/>
                  </a:cubicBezTo>
                  <a:cubicBezTo>
                    <a:pt x="239" y="58"/>
                    <a:pt x="237" y="49"/>
                    <a:pt x="234" y="41"/>
                  </a:cubicBezTo>
                  <a:cubicBezTo>
                    <a:pt x="231" y="33"/>
                    <a:pt x="227" y="27"/>
                    <a:pt x="220" y="20"/>
                  </a:cubicBezTo>
                  <a:cubicBezTo>
                    <a:pt x="214" y="13"/>
                    <a:pt x="207" y="9"/>
                    <a:pt x="199" y="6"/>
                  </a:cubicBezTo>
                  <a:cubicBezTo>
                    <a:pt x="191" y="3"/>
                    <a:pt x="183" y="1"/>
                    <a:pt x="170" y="1"/>
                  </a:cubicBezTo>
                  <a:cubicBezTo>
                    <a:pt x="157" y="0"/>
                    <a:pt x="153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>
              <a:off x="2854" y="2421"/>
              <a:ext cx="233" cy="236"/>
            </a:xfrm>
            <a:custGeom>
              <a:avLst/>
              <a:gdLst>
                <a:gd name="T0" fmla="*/ 61 w 123"/>
                <a:gd name="T1" fmla="*/ 0 h 124"/>
                <a:gd name="T2" fmla="*/ 0 w 123"/>
                <a:gd name="T3" fmla="*/ 62 h 124"/>
                <a:gd name="T4" fmla="*/ 61 w 123"/>
                <a:gd name="T5" fmla="*/ 124 h 124"/>
                <a:gd name="T6" fmla="*/ 123 w 123"/>
                <a:gd name="T7" fmla="*/ 62 h 124"/>
                <a:gd name="T8" fmla="*/ 61 w 123"/>
                <a:gd name="T9" fmla="*/ 0 h 124"/>
                <a:gd name="T10" fmla="*/ 61 w 123"/>
                <a:gd name="T11" fmla="*/ 102 h 124"/>
                <a:gd name="T12" fmla="*/ 21 w 123"/>
                <a:gd name="T13" fmla="*/ 62 h 124"/>
                <a:gd name="T14" fmla="*/ 61 w 123"/>
                <a:gd name="T15" fmla="*/ 22 h 124"/>
                <a:gd name="T16" fmla="*/ 101 w 123"/>
                <a:gd name="T17" fmla="*/ 62 h 124"/>
                <a:gd name="T18" fmla="*/ 61 w 123"/>
                <a:gd name="T19" fmla="*/ 10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4">
                  <a:moveTo>
                    <a:pt x="61" y="0"/>
                  </a:moveTo>
                  <a:cubicBezTo>
                    <a:pt x="27" y="0"/>
                    <a:pt x="0" y="28"/>
                    <a:pt x="0" y="62"/>
                  </a:cubicBezTo>
                  <a:cubicBezTo>
                    <a:pt x="0" y="96"/>
                    <a:pt x="27" y="124"/>
                    <a:pt x="61" y="124"/>
                  </a:cubicBezTo>
                  <a:cubicBezTo>
                    <a:pt x="95" y="124"/>
                    <a:pt x="123" y="96"/>
                    <a:pt x="123" y="62"/>
                  </a:cubicBezTo>
                  <a:cubicBezTo>
                    <a:pt x="123" y="28"/>
                    <a:pt x="95" y="0"/>
                    <a:pt x="61" y="0"/>
                  </a:cubicBezTo>
                  <a:close/>
                  <a:moveTo>
                    <a:pt x="61" y="102"/>
                  </a:moveTo>
                  <a:cubicBezTo>
                    <a:pt x="39" y="102"/>
                    <a:pt x="21" y="84"/>
                    <a:pt x="21" y="62"/>
                  </a:cubicBezTo>
                  <a:cubicBezTo>
                    <a:pt x="21" y="40"/>
                    <a:pt x="39" y="22"/>
                    <a:pt x="61" y="22"/>
                  </a:cubicBezTo>
                  <a:cubicBezTo>
                    <a:pt x="83" y="22"/>
                    <a:pt x="101" y="40"/>
                    <a:pt x="101" y="62"/>
                  </a:cubicBezTo>
                  <a:cubicBezTo>
                    <a:pt x="101" y="84"/>
                    <a:pt x="83" y="102"/>
                    <a:pt x="6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24" name="Oval 20"/>
            <p:cNvSpPr>
              <a:spLocks noChangeArrowheads="1"/>
            </p:cNvSpPr>
            <p:nvPr userDrawn="1"/>
          </p:nvSpPr>
          <p:spPr bwMode="auto">
            <a:xfrm>
              <a:off x="3065" y="2388"/>
              <a:ext cx="55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</p:grpSp>
    </p:spTree>
    <p:extLst>
      <p:ext uri="{BB962C8B-B14F-4D97-AF65-F5344CB8AC3E}">
        <p14:creationId xmlns:p14="http://schemas.microsoft.com/office/powerpoint/2010/main" val="21825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864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1193">
          <p15:clr>
            <a:srgbClr val="FBAE40"/>
          </p15:clr>
        </p15:guide>
        <p15:guide id="6" pos="430">
          <p15:clr>
            <a:srgbClr val="FBAE40"/>
          </p15:clr>
        </p15:guide>
        <p15:guide id="7" orient="horz" pos="1533">
          <p15:clr>
            <a:srgbClr val="FBAE40"/>
          </p15:clr>
        </p15:guide>
        <p15:guide id="8" orient="horz" pos="1912">
          <p15:clr>
            <a:srgbClr val="FBAE40"/>
          </p15:clr>
        </p15:guide>
        <p15:guide id="9" orient="horz" pos="1755">
          <p15:clr>
            <a:srgbClr val="FBAE40"/>
          </p15:clr>
        </p15:guide>
        <p15:guide id="10" orient="horz" pos="213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 Background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 userDrawn="1"/>
        </p:nvSpPr>
        <p:spPr>
          <a:xfrm>
            <a:off x="5981700" y="2417380"/>
            <a:ext cx="3162300" cy="2726121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53000">
                <a:schemeClr val="bg1">
                  <a:alpha val="0"/>
                </a:schemeClr>
              </a:gs>
              <a:gs pos="87000">
                <a:schemeClr val="bg1">
                  <a:alpha val="62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531" dirty="0"/>
          </a:p>
        </p:txBody>
      </p:sp>
      <p:sp>
        <p:nvSpPr>
          <p:cNvPr id="57" name="Rectangle 5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bg1">
                  <a:alpha val="59000"/>
                </a:schemeClr>
              </a:gs>
              <a:gs pos="71000">
                <a:schemeClr val="bg1">
                  <a:alpha val="93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1094" y="731044"/>
            <a:ext cx="4743450" cy="2346722"/>
          </a:xfrm>
        </p:spPr>
        <p:txBody>
          <a:bodyPr rIns="0" bIns="0" anchor="b">
            <a:normAutofit/>
          </a:bodyPr>
          <a:lstStyle>
            <a:lvl1pPr algn="l">
              <a:lnSpc>
                <a:spcPct val="86000"/>
              </a:lnSpc>
              <a:defRPr sz="33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1094" y="3165873"/>
            <a:ext cx="4750594" cy="70604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8" name="Text Placeholder 127"/>
          <p:cNvSpPr>
            <a:spLocks noGrp="1"/>
          </p:cNvSpPr>
          <p:nvPr>
            <p:ph type="body" sz="quarter" idx="13"/>
          </p:nvPr>
        </p:nvSpPr>
        <p:spPr>
          <a:xfrm>
            <a:off x="1131094" y="4429125"/>
            <a:ext cx="4764881" cy="242888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4000"/>
              </a:lnSpc>
              <a:buNone/>
              <a:defRPr sz="1050" b="0" cap="all" spc="263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342900" indent="0">
              <a:buNone/>
              <a:defRPr sz="1350" cap="all" spc="225" baseline="0">
                <a:solidFill>
                  <a:schemeClr val="bg1"/>
                </a:solidFill>
              </a:defRPr>
            </a:lvl2pPr>
            <a:lvl3pPr marL="685800" indent="0">
              <a:buNone/>
              <a:defRPr sz="1200" cap="all" spc="225" baseline="0">
                <a:solidFill>
                  <a:schemeClr val="bg1"/>
                </a:solidFill>
              </a:defRPr>
            </a:lvl3pPr>
            <a:lvl4pPr marL="1028700" indent="0">
              <a:buNone/>
              <a:defRPr sz="1050" cap="all" spc="225" baseline="0">
                <a:solidFill>
                  <a:schemeClr val="bg1"/>
                </a:solidFill>
              </a:defRPr>
            </a:lvl4pPr>
            <a:lvl5pPr marL="1371600" indent="0">
              <a:buNone/>
              <a:defRPr sz="1050" cap="all" spc="225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Text Placeholder 127"/>
          <p:cNvSpPr>
            <a:spLocks noGrp="1"/>
          </p:cNvSpPr>
          <p:nvPr>
            <p:ph type="body" sz="quarter" idx="15"/>
          </p:nvPr>
        </p:nvSpPr>
        <p:spPr>
          <a:xfrm>
            <a:off x="1131094" y="4169569"/>
            <a:ext cx="4764881" cy="242888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4000"/>
              </a:lnSpc>
              <a:buNone/>
              <a:defRPr sz="1050" b="0" cap="all" spc="263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342900" indent="0">
              <a:buNone/>
              <a:defRPr sz="1350" cap="all" spc="225" baseline="0">
                <a:solidFill>
                  <a:schemeClr val="bg1"/>
                </a:solidFill>
              </a:defRPr>
            </a:lvl2pPr>
            <a:lvl3pPr marL="685800" indent="0">
              <a:buNone/>
              <a:defRPr sz="1200" cap="all" spc="225" baseline="0">
                <a:solidFill>
                  <a:schemeClr val="bg1"/>
                </a:solidFill>
              </a:defRPr>
            </a:lvl3pPr>
            <a:lvl4pPr marL="1028700" indent="0">
              <a:buNone/>
              <a:defRPr sz="1050" cap="all" spc="225" baseline="0">
                <a:solidFill>
                  <a:schemeClr val="bg1"/>
                </a:solidFill>
              </a:defRPr>
            </a:lvl4pPr>
            <a:lvl5pPr marL="1371600" indent="0">
              <a:buNone/>
              <a:defRPr sz="1050" cap="all" spc="225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805815" y="1857014"/>
            <a:ext cx="80581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sz="90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Lines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sz="90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805815" y="2270162"/>
            <a:ext cx="80581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lang="en-US" sz="90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Lines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sz="90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805815" y="1358470"/>
            <a:ext cx="80581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</a:t>
            </a:r>
            <a:r>
              <a:rPr lang="en-US" sz="900" b="1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PLACEMENT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-805815" y="2719027"/>
            <a:ext cx="80581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lang="en-US" sz="90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Lines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sz="90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Group 17"/>
          <p:cNvGrpSpPr>
            <a:grpSpLocks noChangeAspect="1"/>
          </p:cNvGrpSpPr>
          <p:nvPr userDrawn="1"/>
        </p:nvGrpSpPr>
        <p:grpSpPr bwMode="auto">
          <a:xfrm>
            <a:off x="7728382" y="4371412"/>
            <a:ext cx="1151524" cy="392683"/>
            <a:chOff x="2062" y="1553"/>
            <a:chExt cx="3560" cy="1214"/>
          </a:xfrm>
          <a:solidFill>
            <a:srgbClr val="4768AC"/>
          </a:solidFill>
        </p:grpSpPr>
        <p:sp>
          <p:nvSpPr>
            <p:cNvPr id="19" name="Freeform 5"/>
            <p:cNvSpPr>
              <a:spLocks/>
            </p:cNvSpPr>
            <p:nvPr userDrawn="1"/>
          </p:nvSpPr>
          <p:spPr bwMode="auto">
            <a:xfrm>
              <a:off x="2062" y="1553"/>
              <a:ext cx="280" cy="565"/>
            </a:xfrm>
            <a:custGeom>
              <a:avLst/>
              <a:gdLst>
                <a:gd name="T0" fmla="*/ 122 w 148"/>
                <a:gd name="T1" fmla="*/ 47 h 297"/>
                <a:gd name="T2" fmla="*/ 99 w 148"/>
                <a:gd name="T3" fmla="*/ 74 h 297"/>
                <a:gd name="T4" fmla="*/ 99 w 148"/>
                <a:gd name="T5" fmla="*/ 103 h 297"/>
                <a:gd name="T6" fmla="*/ 147 w 148"/>
                <a:gd name="T7" fmla="*/ 103 h 297"/>
                <a:gd name="T8" fmla="*/ 143 w 148"/>
                <a:gd name="T9" fmla="*/ 151 h 297"/>
                <a:gd name="T10" fmla="*/ 99 w 148"/>
                <a:gd name="T11" fmla="*/ 151 h 297"/>
                <a:gd name="T12" fmla="*/ 99 w 148"/>
                <a:gd name="T13" fmla="*/ 297 h 297"/>
                <a:gd name="T14" fmla="*/ 40 w 148"/>
                <a:gd name="T15" fmla="*/ 297 h 297"/>
                <a:gd name="T16" fmla="*/ 40 w 148"/>
                <a:gd name="T17" fmla="*/ 151 h 297"/>
                <a:gd name="T18" fmla="*/ 0 w 148"/>
                <a:gd name="T19" fmla="*/ 151 h 297"/>
                <a:gd name="T20" fmla="*/ 0 w 148"/>
                <a:gd name="T21" fmla="*/ 103 h 297"/>
                <a:gd name="T22" fmla="*/ 40 w 148"/>
                <a:gd name="T23" fmla="*/ 103 h 297"/>
                <a:gd name="T24" fmla="*/ 40 w 148"/>
                <a:gd name="T25" fmla="*/ 74 h 297"/>
                <a:gd name="T26" fmla="*/ 114 w 148"/>
                <a:gd name="T27" fmla="*/ 0 h 297"/>
                <a:gd name="T28" fmla="*/ 148 w 148"/>
                <a:gd name="T29" fmla="*/ 2 h 297"/>
                <a:gd name="T30" fmla="*/ 148 w 148"/>
                <a:gd name="T31" fmla="*/ 47 h 297"/>
                <a:gd name="T32" fmla="*/ 122 w 148"/>
                <a:gd name="T33" fmla="*/ 4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" h="297">
                  <a:moveTo>
                    <a:pt x="122" y="47"/>
                  </a:moveTo>
                  <a:cubicBezTo>
                    <a:pt x="104" y="47"/>
                    <a:pt x="99" y="56"/>
                    <a:pt x="99" y="74"/>
                  </a:cubicBezTo>
                  <a:cubicBezTo>
                    <a:pt x="99" y="103"/>
                    <a:pt x="99" y="103"/>
                    <a:pt x="99" y="10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43" y="151"/>
                    <a:pt x="143" y="151"/>
                    <a:pt x="143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40" y="297"/>
                    <a:pt x="40" y="297"/>
                    <a:pt x="40" y="297"/>
                  </a:cubicBezTo>
                  <a:cubicBezTo>
                    <a:pt x="40" y="151"/>
                    <a:pt x="40" y="151"/>
                    <a:pt x="4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26"/>
                    <a:pt x="59" y="0"/>
                    <a:pt x="114" y="0"/>
                  </a:cubicBezTo>
                  <a:cubicBezTo>
                    <a:pt x="126" y="0"/>
                    <a:pt x="140" y="1"/>
                    <a:pt x="148" y="2"/>
                  </a:cubicBezTo>
                  <a:cubicBezTo>
                    <a:pt x="148" y="47"/>
                    <a:pt x="148" y="47"/>
                    <a:pt x="148" y="47"/>
                  </a:cubicBezTo>
                  <a:lnTo>
                    <a:pt x="122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2350" y="1741"/>
              <a:ext cx="362" cy="385"/>
            </a:xfrm>
            <a:custGeom>
              <a:avLst/>
              <a:gdLst>
                <a:gd name="T0" fmla="*/ 0 w 191"/>
                <a:gd name="T1" fmla="*/ 95 h 202"/>
                <a:gd name="T2" fmla="*/ 79 w 191"/>
                <a:gd name="T3" fmla="*/ 0 h 202"/>
                <a:gd name="T4" fmla="*/ 135 w 191"/>
                <a:gd name="T5" fmla="*/ 34 h 202"/>
                <a:gd name="T6" fmla="*/ 135 w 191"/>
                <a:gd name="T7" fmla="*/ 4 h 202"/>
                <a:gd name="T8" fmla="*/ 191 w 191"/>
                <a:gd name="T9" fmla="*/ 4 h 202"/>
                <a:gd name="T10" fmla="*/ 191 w 191"/>
                <a:gd name="T11" fmla="*/ 198 h 202"/>
                <a:gd name="T12" fmla="*/ 135 w 191"/>
                <a:gd name="T13" fmla="*/ 198 h 202"/>
                <a:gd name="T14" fmla="*/ 135 w 191"/>
                <a:gd name="T15" fmla="*/ 169 h 202"/>
                <a:gd name="T16" fmla="*/ 79 w 191"/>
                <a:gd name="T17" fmla="*/ 202 h 202"/>
                <a:gd name="T18" fmla="*/ 0 w 191"/>
                <a:gd name="T19" fmla="*/ 107 h 202"/>
                <a:gd name="T20" fmla="*/ 0 w 191"/>
                <a:gd name="T21" fmla="*/ 95 h 202"/>
                <a:gd name="T22" fmla="*/ 58 w 191"/>
                <a:gd name="T23" fmla="*/ 108 h 202"/>
                <a:gd name="T24" fmla="*/ 96 w 191"/>
                <a:gd name="T25" fmla="*/ 156 h 202"/>
                <a:gd name="T26" fmla="*/ 132 w 191"/>
                <a:gd name="T27" fmla="*/ 111 h 202"/>
                <a:gd name="T28" fmla="*/ 132 w 191"/>
                <a:gd name="T29" fmla="*/ 92 h 202"/>
                <a:gd name="T30" fmla="*/ 96 w 191"/>
                <a:gd name="T31" fmla="*/ 46 h 202"/>
                <a:gd name="T32" fmla="*/ 58 w 191"/>
                <a:gd name="T33" fmla="*/ 94 h 202"/>
                <a:gd name="T34" fmla="*/ 58 w 191"/>
                <a:gd name="T35" fmla="*/ 10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1" h="202">
                  <a:moveTo>
                    <a:pt x="0" y="95"/>
                  </a:moveTo>
                  <a:cubicBezTo>
                    <a:pt x="0" y="41"/>
                    <a:pt x="25" y="0"/>
                    <a:pt x="79" y="0"/>
                  </a:cubicBezTo>
                  <a:cubicBezTo>
                    <a:pt x="108" y="0"/>
                    <a:pt x="126" y="15"/>
                    <a:pt x="135" y="34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91" y="4"/>
                    <a:pt x="191" y="4"/>
                    <a:pt x="191" y="4"/>
                  </a:cubicBezTo>
                  <a:cubicBezTo>
                    <a:pt x="191" y="198"/>
                    <a:pt x="191" y="198"/>
                    <a:pt x="191" y="198"/>
                  </a:cubicBezTo>
                  <a:cubicBezTo>
                    <a:pt x="135" y="198"/>
                    <a:pt x="135" y="198"/>
                    <a:pt x="135" y="198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27" y="188"/>
                    <a:pt x="108" y="202"/>
                    <a:pt x="79" y="202"/>
                  </a:cubicBezTo>
                  <a:cubicBezTo>
                    <a:pt x="25" y="202"/>
                    <a:pt x="0" y="162"/>
                    <a:pt x="0" y="107"/>
                  </a:cubicBezTo>
                  <a:lnTo>
                    <a:pt x="0" y="95"/>
                  </a:lnTo>
                  <a:close/>
                  <a:moveTo>
                    <a:pt x="58" y="108"/>
                  </a:moveTo>
                  <a:cubicBezTo>
                    <a:pt x="58" y="137"/>
                    <a:pt x="69" y="156"/>
                    <a:pt x="96" y="156"/>
                  </a:cubicBezTo>
                  <a:cubicBezTo>
                    <a:pt x="120" y="156"/>
                    <a:pt x="132" y="139"/>
                    <a:pt x="132" y="111"/>
                  </a:cubicBezTo>
                  <a:cubicBezTo>
                    <a:pt x="132" y="92"/>
                    <a:pt x="132" y="92"/>
                    <a:pt x="132" y="92"/>
                  </a:cubicBezTo>
                  <a:cubicBezTo>
                    <a:pt x="132" y="64"/>
                    <a:pt x="120" y="46"/>
                    <a:pt x="96" y="46"/>
                  </a:cubicBezTo>
                  <a:cubicBezTo>
                    <a:pt x="69" y="46"/>
                    <a:pt x="58" y="65"/>
                    <a:pt x="58" y="94"/>
                  </a:cubicBezTo>
                  <a:lnTo>
                    <a:pt x="58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21" name="Freeform 7"/>
            <p:cNvSpPr>
              <a:spLocks/>
            </p:cNvSpPr>
            <p:nvPr userDrawn="1"/>
          </p:nvSpPr>
          <p:spPr bwMode="auto">
            <a:xfrm>
              <a:off x="2754" y="1741"/>
              <a:ext cx="297" cy="385"/>
            </a:xfrm>
            <a:custGeom>
              <a:avLst/>
              <a:gdLst>
                <a:gd name="T0" fmla="*/ 100 w 157"/>
                <a:gd name="T1" fmla="*/ 0 h 202"/>
                <a:gd name="T2" fmla="*/ 157 w 157"/>
                <a:gd name="T3" fmla="*/ 13 h 202"/>
                <a:gd name="T4" fmla="*/ 143 w 157"/>
                <a:gd name="T5" fmla="*/ 55 h 202"/>
                <a:gd name="T6" fmla="*/ 104 w 157"/>
                <a:gd name="T7" fmla="*/ 46 h 202"/>
                <a:gd name="T8" fmla="*/ 59 w 157"/>
                <a:gd name="T9" fmla="*/ 96 h 202"/>
                <a:gd name="T10" fmla="*/ 59 w 157"/>
                <a:gd name="T11" fmla="*/ 107 h 202"/>
                <a:gd name="T12" fmla="*/ 104 w 157"/>
                <a:gd name="T13" fmla="*/ 157 h 202"/>
                <a:gd name="T14" fmla="*/ 143 w 157"/>
                <a:gd name="T15" fmla="*/ 148 h 202"/>
                <a:gd name="T16" fmla="*/ 157 w 157"/>
                <a:gd name="T17" fmla="*/ 189 h 202"/>
                <a:gd name="T18" fmla="*/ 100 w 157"/>
                <a:gd name="T19" fmla="*/ 202 h 202"/>
                <a:gd name="T20" fmla="*/ 0 w 157"/>
                <a:gd name="T21" fmla="*/ 106 h 202"/>
                <a:gd name="T22" fmla="*/ 0 w 157"/>
                <a:gd name="T23" fmla="*/ 97 h 202"/>
                <a:gd name="T24" fmla="*/ 100 w 157"/>
                <a:gd name="T2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7" h="202">
                  <a:moveTo>
                    <a:pt x="100" y="0"/>
                  </a:moveTo>
                  <a:cubicBezTo>
                    <a:pt x="123" y="0"/>
                    <a:pt x="145" y="5"/>
                    <a:pt x="157" y="13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34" y="50"/>
                    <a:pt x="120" y="46"/>
                    <a:pt x="104" y="46"/>
                  </a:cubicBezTo>
                  <a:cubicBezTo>
                    <a:pt x="73" y="46"/>
                    <a:pt x="59" y="64"/>
                    <a:pt x="59" y="96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59" y="138"/>
                    <a:pt x="73" y="157"/>
                    <a:pt x="104" y="157"/>
                  </a:cubicBezTo>
                  <a:cubicBezTo>
                    <a:pt x="120" y="157"/>
                    <a:pt x="134" y="152"/>
                    <a:pt x="143" y="148"/>
                  </a:cubicBezTo>
                  <a:cubicBezTo>
                    <a:pt x="157" y="189"/>
                    <a:pt x="157" y="189"/>
                    <a:pt x="157" y="189"/>
                  </a:cubicBezTo>
                  <a:cubicBezTo>
                    <a:pt x="145" y="197"/>
                    <a:pt x="123" y="202"/>
                    <a:pt x="100" y="202"/>
                  </a:cubicBezTo>
                  <a:cubicBezTo>
                    <a:pt x="31" y="202"/>
                    <a:pt x="0" y="165"/>
                    <a:pt x="0" y="10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37"/>
                    <a:pt x="31" y="0"/>
                    <a:pt x="10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3065" y="1741"/>
              <a:ext cx="345" cy="387"/>
            </a:xfrm>
            <a:custGeom>
              <a:avLst/>
              <a:gdLst>
                <a:gd name="T0" fmla="*/ 0 w 182"/>
                <a:gd name="T1" fmla="*/ 109 h 203"/>
                <a:gd name="T2" fmla="*/ 0 w 182"/>
                <a:gd name="T3" fmla="*/ 92 h 203"/>
                <a:gd name="T4" fmla="*/ 96 w 182"/>
                <a:gd name="T5" fmla="*/ 0 h 203"/>
                <a:gd name="T6" fmla="*/ 182 w 182"/>
                <a:gd name="T7" fmla="*/ 91 h 203"/>
                <a:gd name="T8" fmla="*/ 182 w 182"/>
                <a:gd name="T9" fmla="*/ 122 h 203"/>
                <a:gd name="T10" fmla="*/ 59 w 182"/>
                <a:gd name="T11" fmla="*/ 122 h 203"/>
                <a:gd name="T12" fmla="*/ 105 w 182"/>
                <a:gd name="T13" fmla="*/ 160 h 203"/>
                <a:gd name="T14" fmla="*/ 167 w 182"/>
                <a:gd name="T15" fmla="*/ 148 h 203"/>
                <a:gd name="T16" fmla="*/ 177 w 182"/>
                <a:gd name="T17" fmla="*/ 188 h 203"/>
                <a:gd name="T18" fmla="*/ 102 w 182"/>
                <a:gd name="T19" fmla="*/ 203 h 203"/>
                <a:gd name="T20" fmla="*/ 0 w 182"/>
                <a:gd name="T21" fmla="*/ 109 h 203"/>
                <a:gd name="T22" fmla="*/ 59 w 182"/>
                <a:gd name="T23" fmla="*/ 83 h 203"/>
                <a:gd name="T24" fmla="*/ 130 w 182"/>
                <a:gd name="T25" fmla="*/ 83 h 203"/>
                <a:gd name="T26" fmla="*/ 130 w 182"/>
                <a:gd name="T27" fmla="*/ 78 h 203"/>
                <a:gd name="T28" fmla="*/ 96 w 182"/>
                <a:gd name="T29" fmla="*/ 41 h 203"/>
                <a:gd name="T30" fmla="*/ 59 w 182"/>
                <a:gd name="T31" fmla="*/ 8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203">
                  <a:moveTo>
                    <a:pt x="0" y="109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0" y="36"/>
                    <a:pt x="32" y="0"/>
                    <a:pt x="96" y="0"/>
                  </a:cubicBezTo>
                  <a:cubicBezTo>
                    <a:pt x="156" y="0"/>
                    <a:pt x="182" y="37"/>
                    <a:pt x="182" y="91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60" y="148"/>
                    <a:pt x="72" y="160"/>
                    <a:pt x="105" y="160"/>
                  </a:cubicBezTo>
                  <a:cubicBezTo>
                    <a:pt x="127" y="160"/>
                    <a:pt x="150" y="155"/>
                    <a:pt x="167" y="148"/>
                  </a:cubicBezTo>
                  <a:cubicBezTo>
                    <a:pt x="177" y="188"/>
                    <a:pt x="177" y="188"/>
                    <a:pt x="177" y="188"/>
                  </a:cubicBezTo>
                  <a:cubicBezTo>
                    <a:pt x="162" y="197"/>
                    <a:pt x="130" y="203"/>
                    <a:pt x="102" y="203"/>
                  </a:cubicBezTo>
                  <a:cubicBezTo>
                    <a:pt x="28" y="203"/>
                    <a:pt x="0" y="166"/>
                    <a:pt x="0" y="109"/>
                  </a:cubicBezTo>
                  <a:close/>
                  <a:moveTo>
                    <a:pt x="59" y="83"/>
                  </a:moveTo>
                  <a:cubicBezTo>
                    <a:pt x="130" y="83"/>
                    <a:pt x="130" y="83"/>
                    <a:pt x="130" y="83"/>
                  </a:cubicBezTo>
                  <a:cubicBezTo>
                    <a:pt x="130" y="78"/>
                    <a:pt x="130" y="78"/>
                    <a:pt x="130" y="78"/>
                  </a:cubicBezTo>
                  <a:cubicBezTo>
                    <a:pt x="130" y="57"/>
                    <a:pt x="121" y="41"/>
                    <a:pt x="96" y="41"/>
                  </a:cubicBezTo>
                  <a:cubicBezTo>
                    <a:pt x="69" y="41"/>
                    <a:pt x="59" y="57"/>
                    <a:pt x="59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3457" y="1555"/>
              <a:ext cx="366" cy="571"/>
            </a:xfrm>
            <a:custGeom>
              <a:avLst/>
              <a:gdLst>
                <a:gd name="T0" fmla="*/ 193 w 193"/>
                <a:gd name="T1" fmla="*/ 205 h 300"/>
                <a:gd name="T2" fmla="*/ 113 w 193"/>
                <a:gd name="T3" fmla="*/ 300 h 300"/>
                <a:gd name="T4" fmla="*/ 55 w 193"/>
                <a:gd name="T5" fmla="*/ 267 h 300"/>
                <a:gd name="T6" fmla="*/ 55 w 193"/>
                <a:gd name="T7" fmla="*/ 296 h 300"/>
                <a:gd name="T8" fmla="*/ 0 w 193"/>
                <a:gd name="T9" fmla="*/ 296 h 300"/>
                <a:gd name="T10" fmla="*/ 0 w 193"/>
                <a:gd name="T11" fmla="*/ 5 h 300"/>
                <a:gd name="T12" fmla="*/ 58 w 193"/>
                <a:gd name="T13" fmla="*/ 0 h 300"/>
                <a:gd name="T14" fmla="*/ 58 w 193"/>
                <a:gd name="T15" fmla="*/ 129 h 300"/>
                <a:gd name="T16" fmla="*/ 113 w 193"/>
                <a:gd name="T17" fmla="*/ 98 h 300"/>
                <a:gd name="T18" fmla="*/ 193 w 193"/>
                <a:gd name="T19" fmla="*/ 193 h 300"/>
                <a:gd name="T20" fmla="*/ 193 w 193"/>
                <a:gd name="T21" fmla="*/ 205 h 300"/>
                <a:gd name="T22" fmla="*/ 134 w 193"/>
                <a:gd name="T23" fmla="*/ 192 h 300"/>
                <a:gd name="T24" fmla="*/ 96 w 193"/>
                <a:gd name="T25" fmla="*/ 144 h 300"/>
                <a:gd name="T26" fmla="*/ 58 w 193"/>
                <a:gd name="T27" fmla="*/ 189 h 300"/>
                <a:gd name="T28" fmla="*/ 58 w 193"/>
                <a:gd name="T29" fmla="*/ 209 h 300"/>
                <a:gd name="T30" fmla="*/ 96 w 193"/>
                <a:gd name="T31" fmla="*/ 254 h 300"/>
                <a:gd name="T32" fmla="*/ 134 w 193"/>
                <a:gd name="T33" fmla="*/ 207 h 300"/>
                <a:gd name="T34" fmla="*/ 134 w 193"/>
                <a:gd name="T35" fmla="*/ 19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300">
                  <a:moveTo>
                    <a:pt x="193" y="205"/>
                  </a:moveTo>
                  <a:cubicBezTo>
                    <a:pt x="193" y="260"/>
                    <a:pt x="167" y="300"/>
                    <a:pt x="113" y="300"/>
                  </a:cubicBezTo>
                  <a:cubicBezTo>
                    <a:pt x="84" y="300"/>
                    <a:pt x="63" y="286"/>
                    <a:pt x="55" y="267"/>
                  </a:cubicBezTo>
                  <a:cubicBezTo>
                    <a:pt x="55" y="296"/>
                    <a:pt x="55" y="296"/>
                    <a:pt x="55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129"/>
                    <a:pt x="58" y="129"/>
                    <a:pt x="58" y="129"/>
                  </a:cubicBezTo>
                  <a:cubicBezTo>
                    <a:pt x="67" y="112"/>
                    <a:pt x="86" y="98"/>
                    <a:pt x="113" y="98"/>
                  </a:cubicBezTo>
                  <a:cubicBezTo>
                    <a:pt x="167" y="98"/>
                    <a:pt x="193" y="139"/>
                    <a:pt x="193" y="193"/>
                  </a:cubicBezTo>
                  <a:lnTo>
                    <a:pt x="193" y="205"/>
                  </a:lnTo>
                  <a:close/>
                  <a:moveTo>
                    <a:pt x="134" y="192"/>
                  </a:moveTo>
                  <a:cubicBezTo>
                    <a:pt x="134" y="165"/>
                    <a:pt x="124" y="144"/>
                    <a:pt x="96" y="144"/>
                  </a:cubicBezTo>
                  <a:cubicBezTo>
                    <a:pt x="72" y="144"/>
                    <a:pt x="58" y="161"/>
                    <a:pt x="58" y="189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8" y="237"/>
                    <a:pt x="72" y="254"/>
                    <a:pt x="96" y="254"/>
                  </a:cubicBezTo>
                  <a:cubicBezTo>
                    <a:pt x="124" y="254"/>
                    <a:pt x="134" y="234"/>
                    <a:pt x="134" y="207"/>
                  </a:cubicBezTo>
                  <a:lnTo>
                    <a:pt x="134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24" name="Freeform 10"/>
            <p:cNvSpPr>
              <a:spLocks noEditPoints="1"/>
            </p:cNvSpPr>
            <p:nvPr userDrawn="1"/>
          </p:nvSpPr>
          <p:spPr bwMode="auto">
            <a:xfrm>
              <a:off x="3859" y="1741"/>
              <a:ext cx="368" cy="385"/>
            </a:xfrm>
            <a:custGeom>
              <a:avLst/>
              <a:gdLst>
                <a:gd name="T0" fmla="*/ 0 w 194"/>
                <a:gd name="T1" fmla="*/ 106 h 202"/>
                <a:gd name="T2" fmla="*/ 0 w 194"/>
                <a:gd name="T3" fmla="*/ 96 h 202"/>
                <a:gd name="T4" fmla="*/ 97 w 194"/>
                <a:gd name="T5" fmla="*/ 0 h 202"/>
                <a:gd name="T6" fmla="*/ 194 w 194"/>
                <a:gd name="T7" fmla="*/ 96 h 202"/>
                <a:gd name="T8" fmla="*/ 194 w 194"/>
                <a:gd name="T9" fmla="*/ 106 h 202"/>
                <a:gd name="T10" fmla="*/ 97 w 194"/>
                <a:gd name="T11" fmla="*/ 202 h 202"/>
                <a:gd name="T12" fmla="*/ 0 w 194"/>
                <a:gd name="T13" fmla="*/ 106 h 202"/>
                <a:gd name="T14" fmla="*/ 135 w 194"/>
                <a:gd name="T15" fmla="*/ 92 h 202"/>
                <a:gd name="T16" fmla="*/ 97 w 194"/>
                <a:gd name="T17" fmla="*/ 46 h 202"/>
                <a:gd name="T18" fmla="*/ 59 w 194"/>
                <a:gd name="T19" fmla="*/ 92 h 202"/>
                <a:gd name="T20" fmla="*/ 59 w 194"/>
                <a:gd name="T21" fmla="*/ 110 h 202"/>
                <a:gd name="T22" fmla="*/ 97 w 194"/>
                <a:gd name="T23" fmla="*/ 156 h 202"/>
                <a:gd name="T24" fmla="*/ 135 w 194"/>
                <a:gd name="T25" fmla="*/ 110 h 202"/>
                <a:gd name="T26" fmla="*/ 135 w 194"/>
                <a:gd name="T27" fmla="*/ 9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202">
                  <a:moveTo>
                    <a:pt x="0" y="10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41"/>
                    <a:pt x="32" y="0"/>
                    <a:pt x="97" y="0"/>
                  </a:cubicBezTo>
                  <a:cubicBezTo>
                    <a:pt x="162" y="0"/>
                    <a:pt x="194" y="41"/>
                    <a:pt x="194" y="96"/>
                  </a:cubicBezTo>
                  <a:cubicBezTo>
                    <a:pt x="194" y="106"/>
                    <a:pt x="194" y="106"/>
                    <a:pt x="194" y="106"/>
                  </a:cubicBezTo>
                  <a:cubicBezTo>
                    <a:pt x="194" y="162"/>
                    <a:pt x="162" y="202"/>
                    <a:pt x="97" y="202"/>
                  </a:cubicBezTo>
                  <a:cubicBezTo>
                    <a:pt x="32" y="202"/>
                    <a:pt x="0" y="162"/>
                    <a:pt x="0" y="106"/>
                  </a:cubicBezTo>
                  <a:close/>
                  <a:moveTo>
                    <a:pt x="135" y="92"/>
                  </a:moveTo>
                  <a:cubicBezTo>
                    <a:pt x="135" y="67"/>
                    <a:pt x="124" y="46"/>
                    <a:pt x="97" y="46"/>
                  </a:cubicBezTo>
                  <a:cubicBezTo>
                    <a:pt x="70" y="46"/>
                    <a:pt x="59" y="67"/>
                    <a:pt x="59" y="92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59" y="136"/>
                    <a:pt x="70" y="156"/>
                    <a:pt x="97" y="156"/>
                  </a:cubicBezTo>
                  <a:cubicBezTo>
                    <a:pt x="124" y="156"/>
                    <a:pt x="135" y="136"/>
                    <a:pt x="135" y="110"/>
                  </a:cubicBezTo>
                  <a:lnTo>
                    <a:pt x="135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25" name="Freeform 11"/>
            <p:cNvSpPr>
              <a:spLocks noEditPoints="1"/>
            </p:cNvSpPr>
            <p:nvPr userDrawn="1"/>
          </p:nvSpPr>
          <p:spPr bwMode="auto">
            <a:xfrm>
              <a:off x="4263" y="1741"/>
              <a:ext cx="366" cy="385"/>
            </a:xfrm>
            <a:custGeom>
              <a:avLst/>
              <a:gdLst>
                <a:gd name="T0" fmla="*/ 0 w 193"/>
                <a:gd name="T1" fmla="*/ 106 h 202"/>
                <a:gd name="T2" fmla="*/ 0 w 193"/>
                <a:gd name="T3" fmla="*/ 96 h 202"/>
                <a:gd name="T4" fmla="*/ 97 w 193"/>
                <a:gd name="T5" fmla="*/ 0 h 202"/>
                <a:gd name="T6" fmla="*/ 193 w 193"/>
                <a:gd name="T7" fmla="*/ 96 h 202"/>
                <a:gd name="T8" fmla="*/ 193 w 193"/>
                <a:gd name="T9" fmla="*/ 106 h 202"/>
                <a:gd name="T10" fmla="*/ 97 w 193"/>
                <a:gd name="T11" fmla="*/ 202 h 202"/>
                <a:gd name="T12" fmla="*/ 0 w 193"/>
                <a:gd name="T13" fmla="*/ 106 h 202"/>
                <a:gd name="T14" fmla="*/ 135 w 193"/>
                <a:gd name="T15" fmla="*/ 92 h 202"/>
                <a:gd name="T16" fmla="*/ 97 w 193"/>
                <a:gd name="T17" fmla="*/ 46 h 202"/>
                <a:gd name="T18" fmla="*/ 59 w 193"/>
                <a:gd name="T19" fmla="*/ 92 h 202"/>
                <a:gd name="T20" fmla="*/ 59 w 193"/>
                <a:gd name="T21" fmla="*/ 110 h 202"/>
                <a:gd name="T22" fmla="*/ 97 w 193"/>
                <a:gd name="T23" fmla="*/ 156 h 202"/>
                <a:gd name="T24" fmla="*/ 135 w 193"/>
                <a:gd name="T25" fmla="*/ 110 h 202"/>
                <a:gd name="T26" fmla="*/ 135 w 193"/>
                <a:gd name="T27" fmla="*/ 9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" h="202">
                  <a:moveTo>
                    <a:pt x="0" y="10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41"/>
                    <a:pt x="32" y="0"/>
                    <a:pt x="97" y="0"/>
                  </a:cubicBezTo>
                  <a:cubicBezTo>
                    <a:pt x="162" y="0"/>
                    <a:pt x="193" y="41"/>
                    <a:pt x="193" y="96"/>
                  </a:cubicBezTo>
                  <a:cubicBezTo>
                    <a:pt x="193" y="106"/>
                    <a:pt x="193" y="106"/>
                    <a:pt x="193" y="106"/>
                  </a:cubicBezTo>
                  <a:cubicBezTo>
                    <a:pt x="193" y="162"/>
                    <a:pt x="162" y="202"/>
                    <a:pt x="97" y="202"/>
                  </a:cubicBezTo>
                  <a:cubicBezTo>
                    <a:pt x="32" y="202"/>
                    <a:pt x="0" y="162"/>
                    <a:pt x="0" y="106"/>
                  </a:cubicBezTo>
                  <a:close/>
                  <a:moveTo>
                    <a:pt x="135" y="92"/>
                  </a:moveTo>
                  <a:cubicBezTo>
                    <a:pt x="135" y="67"/>
                    <a:pt x="124" y="46"/>
                    <a:pt x="97" y="46"/>
                  </a:cubicBezTo>
                  <a:cubicBezTo>
                    <a:pt x="69" y="46"/>
                    <a:pt x="59" y="67"/>
                    <a:pt x="59" y="92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59" y="136"/>
                    <a:pt x="69" y="156"/>
                    <a:pt x="97" y="156"/>
                  </a:cubicBezTo>
                  <a:cubicBezTo>
                    <a:pt x="124" y="156"/>
                    <a:pt x="135" y="136"/>
                    <a:pt x="135" y="110"/>
                  </a:cubicBezTo>
                  <a:lnTo>
                    <a:pt x="135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26" name="Freeform 12"/>
            <p:cNvSpPr>
              <a:spLocks/>
            </p:cNvSpPr>
            <p:nvPr userDrawn="1"/>
          </p:nvSpPr>
          <p:spPr bwMode="auto">
            <a:xfrm>
              <a:off x="4670" y="1555"/>
              <a:ext cx="345" cy="563"/>
            </a:xfrm>
            <a:custGeom>
              <a:avLst/>
              <a:gdLst>
                <a:gd name="T0" fmla="*/ 112 w 345"/>
                <a:gd name="T1" fmla="*/ 371 h 563"/>
                <a:gd name="T2" fmla="*/ 222 w 345"/>
                <a:gd name="T3" fmla="*/ 194 h 563"/>
                <a:gd name="T4" fmla="*/ 340 w 345"/>
                <a:gd name="T5" fmla="*/ 194 h 563"/>
                <a:gd name="T6" fmla="*/ 224 w 345"/>
                <a:gd name="T7" fmla="*/ 377 h 563"/>
                <a:gd name="T8" fmla="*/ 345 w 345"/>
                <a:gd name="T9" fmla="*/ 563 h 563"/>
                <a:gd name="T10" fmla="*/ 226 w 345"/>
                <a:gd name="T11" fmla="*/ 563 h 563"/>
                <a:gd name="T12" fmla="*/ 112 w 345"/>
                <a:gd name="T13" fmla="*/ 382 h 563"/>
                <a:gd name="T14" fmla="*/ 112 w 345"/>
                <a:gd name="T15" fmla="*/ 563 h 563"/>
                <a:gd name="T16" fmla="*/ 0 w 345"/>
                <a:gd name="T17" fmla="*/ 563 h 563"/>
                <a:gd name="T18" fmla="*/ 0 w 345"/>
                <a:gd name="T19" fmla="*/ 9 h 563"/>
                <a:gd name="T20" fmla="*/ 112 w 345"/>
                <a:gd name="T21" fmla="*/ 0 h 563"/>
                <a:gd name="T22" fmla="*/ 112 w 345"/>
                <a:gd name="T23" fmla="*/ 371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5" h="563">
                  <a:moveTo>
                    <a:pt x="112" y="371"/>
                  </a:moveTo>
                  <a:lnTo>
                    <a:pt x="222" y="194"/>
                  </a:lnTo>
                  <a:lnTo>
                    <a:pt x="340" y="194"/>
                  </a:lnTo>
                  <a:lnTo>
                    <a:pt x="224" y="377"/>
                  </a:lnTo>
                  <a:lnTo>
                    <a:pt x="345" y="563"/>
                  </a:lnTo>
                  <a:lnTo>
                    <a:pt x="226" y="563"/>
                  </a:lnTo>
                  <a:lnTo>
                    <a:pt x="112" y="382"/>
                  </a:lnTo>
                  <a:lnTo>
                    <a:pt x="112" y="563"/>
                  </a:lnTo>
                  <a:lnTo>
                    <a:pt x="0" y="563"/>
                  </a:lnTo>
                  <a:lnTo>
                    <a:pt x="0" y="9"/>
                  </a:lnTo>
                  <a:lnTo>
                    <a:pt x="112" y="0"/>
                  </a:lnTo>
                  <a:lnTo>
                    <a:pt x="112" y="3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27" name="Freeform 13"/>
            <p:cNvSpPr>
              <a:spLocks noEditPoints="1"/>
            </p:cNvSpPr>
            <p:nvPr userDrawn="1"/>
          </p:nvSpPr>
          <p:spPr bwMode="auto">
            <a:xfrm>
              <a:off x="4560" y="2310"/>
              <a:ext cx="455" cy="457"/>
            </a:xfrm>
            <a:custGeom>
              <a:avLst/>
              <a:gdLst>
                <a:gd name="T0" fmla="*/ 120 w 240"/>
                <a:gd name="T1" fmla="*/ 47 h 240"/>
                <a:gd name="T2" fmla="*/ 162 w 240"/>
                <a:gd name="T3" fmla="*/ 153 h 240"/>
                <a:gd name="T4" fmla="*/ 120 w 240"/>
                <a:gd name="T5" fmla="*/ 156 h 240"/>
                <a:gd name="T6" fmla="*/ 78 w 240"/>
                <a:gd name="T7" fmla="*/ 153 h 240"/>
                <a:gd name="T8" fmla="*/ 120 w 240"/>
                <a:gd name="T9" fmla="*/ 47 h 240"/>
                <a:gd name="T10" fmla="*/ 231 w 240"/>
                <a:gd name="T11" fmla="*/ 134 h 240"/>
                <a:gd name="T12" fmla="*/ 240 w 240"/>
                <a:gd name="T13" fmla="*/ 130 h 240"/>
                <a:gd name="T14" fmla="*/ 240 w 240"/>
                <a:gd name="T15" fmla="*/ 28 h 240"/>
                <a:gd name="T16" fmla="*/ 212 w 240"/>
                <a:gd name="T17" fmla="*/ 0 h 240"/>
                <a:gd name="T18" fmla="*/ 140 w 240"/>
                <a:gd name="T19" fmla="*/ 0 h 240"/>
                <a:gd name="T20" fmla="*/ 198 w 240"/>
                <a:gd name="T21" fmla="*/ 145 h 240"/>
                <a:gd name="T22" fmla="*/ 231 w 240"/>
                <a:gd name="T23" fmla="*/ 134 h 240"/>
                <a:gd name="T24" fmla="*/ 9 w 240"/>
                <a:gd name="T25" fmla="*/ 134 h 240"/>
                <a:gd name="T26" fmla="*/ 42 w 240"/>
                <a:gd name="T27" fmla="*/ 145 h 240"/>
                <a:gd name="T28" fmla="*/ 100 w 240"/>
                <a:gd name="T29" fmla="*/ 0 h 240"/>
                <a:gd name="T30" fmla="*/ 28 w 240"/>
                <a:gd name="T31" fmla="*/ 0 h 240"/>
                <a:gd name="T32" fmla="*/ 0 w 240"/>
                <a:gd name="T33" fmla="*/ 28 h 240"/>
                <a:gd name="T34" fmla="*/ 0 w 240"/>
                <a:gd name="T35" fmla="*/ 130 h 240"/>
                <a:gd name="T36" fmla="*/ 9 w 240"/>
                <a:gd name="T37" fmla="*/ 134 h 240"/>
                <a:gd name="T38" fmla="*/ 120 w 240"/>
                <a:gd name="T39" fmla="*/ 193 h 240"/>
                <a:gd name="T40" fmla="*/ 64 w 240"/>
                <a:gd name="T41" fmla="*/ 188 h 240"/>
                <a:gd name="T42" fmla="*/ 43 w 240"/>
                <a:gd name="T43" fmla="*/ 240 h 240"/>
                <a:gd name="T44" fmla="*/ 197 w 240"/>
                <a:gd name="T45" fmla="*/ 240 h 240"/>
                <a:gd name="T46" fmla="*/ 176 w 240"/>
                <a:gd name="T47" fmla="*/ 188 h 240"/>
                <a:gd name="T48" fmla="*/ 120 w 240"/>
                <a:gd name="T49" fmla="*/ 193 h 240"/>
                <a:gd name="T50" fmla="*/ 29 w 240"/>
                <a:gd name="T51" fmla="*/ 179 h 240"/>
                <a:gd name="T52" fmla="*/ 0 w 240"/>
                <a:gd name="T53" fmla="*/ 169 h 240"/>
                <a:gd name="T54" fmla="*/ 0 w 240"/>
                <a:gd name="T55" fmla="*/ 212 h 240"/>
                <a:gd name="T56" fmla="*/ 8 w 240"/>
                <a:gd name="T57" fmla="*/ 232 h 240"/>
                <a:gd name="T58" fmla="*/ 29 w 240"/>
                <a:gd name="T59" fmla="*/ 179 h 240"/>
                <a:gd name="T60" fmla="*/ 211 w 240"/>
                <a:gd name="T61" fmla="*/ 179 h 240"/>
                <a:gd name="T62" fmla="*/ 232 w 240"/>
                <a:gd name="T63" fmla="*/ 232 h 240"/>
                <a:gd name="T64" fmla="*/ 240 w 240"/>
                <a:gd name="T65" fmla="*/ 212 h 240"/>
                <a:gd name="T66" fmla="*/ 240 w 240"/>
                <a:gd name="T67" fmla="*/ 169 h 240"/>
                <a:gd name="T68" fmla="*/ 211 w 240"/>
                <a:gd name="T69" fmla="*/ 17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0" h="240">
                  <a:moveTo>
                    <a:pt x="120" y="47"/>
                  </a:moveTo>
                  <a:cubicBezTo>
                    <a:pt x="162" y="153"/>
                    <a:pt x="162" y="153"/>
                    <a:pt x="162" y="153"/>
                  </a:cubicBezTo>
                  <a:cubicBezTo>
                    <a:pt x="148" y="155"/>
                    <a:pt x="134" y="156"/>
                    <a:pt x="120" y="156"/>
                  </a:cubicBezTo>
                  <a:cubicBezTo>
                    <a:pt x="106" y="156"/>
                    <a:pt x="92" y="155"/>
                    <a:pt x="78" y="153"/>
                  </a:cubicBezTo>
                  <a:lnTo>
                    <a:pt x="120" y="47"/>
                  </a:lnTo>
                  <a:close/>
                  <a:moveTo>
                    <a:pt x="231" y="134"/>
                  </a:moveTo>
                  <a:cubicBezTo>
                    <a:pt x="240" y="130"/>
                    <a:pt x="240" y="130"/>
                    <a:pt x="240" y="130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0" y="12"/>
                    <a:pt x="228" y="0"/>
                    <a:pt x="212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209" y="142"/>
                    <a:pt x="220" y="138"/>
                    <a:pt x="231" y="134"/>
                  </a:cubicBezTo>
                  <a:close/>
                  <a:moveTo>
                    <a:pt x="9" y="134"/>
                  </a:moveTo>
                  <a:cubicBezTo>
                    <a:pt x="20" y="138"/>
                    <a:pt x="31" y="142"/>
                    <a:pt x="42" y="14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130"/>
                    <a:pt x="0" y="130"/>
                    <a:pt x="0" y="130"/>
                  </a:cubicBezTo>
                  <a:lnTo>
                    <a:pt x="9" y="134"/>
                  </a:lnTo>
                  <a:close/>
                  <a:moveTo>
                    <a:pt x="120" y="193"/>
                  </a:moveTo>
                  <a:cubicBezTo>
                    <a:pt x="101" y="193"/>
                    <a:pt x="83" y="191"/>
                    <a:pt x="64" y="188"/>
                  </a:cubicBezTo>
                  <a:cubicBezTo>
                    <a:pt x="43" y="240"/>
                    <a:pt x="43" y="240"/>
                    <a:pt x="43" y="240"/>
                  </a:cubicBezTo>
                  <a:cubicBezTo>
                    <a:pt x="197" y="240"/>
                    <a:pt x="197" y="240"/>
                    <a:pt x="197" y="240"/>
                  </a:cubicBezTo>
                  <a:cubicBezTo>
                    <a:pt x="176" y="188"/>
                    <a:pt x="176" y="188"/>
                    <a:pt x="176" y="188"/>
                  </a:cubicBezTo>
                  <a:cubicBezTo>
                    <a:pt x="158" y="191"/>
                    <a:pt x="139" y="193"/>
                    <a:pt x="120" y="193"/>
                  </a:cubicBezTo>
                  <a:close/>
                  <a:moveTo>
                    <a:pt x="29" y="179"/>
                  </a:moveTo>
                  <a:cubicBezTo>
                    <a:pt x="19" y="176"/>
                    <a:pt x="10" y="173"/>
                    <a:pt x="0" y="169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0"/>
                    <a:pt x="3" y="227"/>
                    <a:pt x="8" y="232"/>
                  </a:cubicBezTo>
                  <a:lnTo>
                    <a:pt x="29" y="179"/>
                  </a:lnTo>
                  <a:close/>
                  <a:moveTo>
                    <a:pt x="211" y="179"/>
                  </a:moveTo>
                  <a:cubicBezTo>
                    <a:pt x="232" y="232"/>
                    <a:pt x="232" y="232"/>
                    <a:pt x="232" y="232"/>
                  </a:cubicBezTo>
                  <a:cubicBezTo>
                    <a:pt x="237" y="227"/>
                    <a:pt x="240" y="220"/>
                    <a:pt x="240" y="212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30" y="173"/>
                    <a:pt x="221" y="176"/>
                    <a:pt x="211" y="1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28" name="Freeform 14"/>
            <p:cNvSpPr>
              <a:spLocks noEditPoints="1"/>
            </p:cNvSpPr>
            <p:nvPr userDrawn="1"/>
          </p:nvSpPr>
          <p:spPr bwMode="auto">
            <a:xfrm>
              <a:off x="3956" y="2310"/>
              <a:ext cx="455" cy="457"/>
            </a:xfrm>
            <a:custGeom>
              <a:avLst/>
              <a:gdLst>
                <a:gd name="T0" fmla="*/ 212 w 240"/>
                <a:gd name="T1" fmla="*/ 0 h 240"/>
                <a:gd name="T2" fmla="*/ 27 w 240"/>
                <a:gd name="T3" fmla="*/ 0 h 240"/>
                <a:gd name="T4" fmla="*/ 0 w 240"/>
                <a:gd name="T5" fmla="*/ 28 h 240"/>
                <a:gd name="T6" fmla="*/ 0 w 240"/>
                <a:gd name="T7" fmla="*/ 212 h 240"/>
                <a:gd name="T8" fmla="*/ 27 w 240"/>
                <a:gd name="T9" fmla="*/ 240 h 240"/>
                <a:gd name="T10" fmla="*/ 212 w 240"/>
                <a:gd name="T11" fmla="*/ 240 h 240"/>
                <a:gd name="T12" fmla="*/ 240 w 240"/>
                <a:gd name="T13" fmla="*/ 212 h 240"/>
                <a:gd name="T14" fmla="*/ 240 w 240"/>
                <a:gd name="T15" fmla="*/ 28 h 240"/>
                <a:gd name="T16" fmla="*/ 212 w 240"/>
                <a:gd name="T17" fmla="*/ 0 h 240"/>
                <a:gd name="T18" fmla="*/ 196 w 240"/>
                <a:gd name="T19" fmla="*/ 177 h 240"/>
                <a:gd name="T20" fmla="*/ 198 w 240"/>
                <a:gd name="T21" fmla="*/ 180 h 240"/>
                <a:gd name="T22" fmla="*/ 198 w 240"/>
                <a:gd name="T23" fmla="*/ 200 h 240"/>
                <a:gd name="T24" fmla="*/ 194 w 240"/>
                <a:gd name="T25" fmla="*/ 204 h 240"/>
                <a:gd name="T26" fmla="*/ 173 w 240"/>
                <a:gd name="T27" fmla="*/ 204 h 240"/>
                <a:gd name="T28" fmla="*/ 171 w 240"/>
                <a:gd name="T29" fmla="*/ 203 h 240"/>
                <a:gd name="T30" fmla="*/ 155 w 240"/>
                <a:gd name="T31" fmla="*/ 188 h 240"/>
                <a:gd name="T32" fmla="*/ 84 w 240"/>
                <a:gd name="T33" fmla="*/ 188 h 240"/>
                <a:gd name="T34" fmla="*/ 68 w 240"/>
                <a:gd name="T35" fmla="*/ 203 h 240"/>
                <a:gd name="T36" fmla="*/ 66 w 240"/>
                <a:gd name="T37" fmla="*/ 204 h 240"/>
                <a:gd name="T38" fmla="*/ 45 w 240"/>
                <a:gd name="T39" fmla="*/ 204 h 240"/>
                <a:gd name="T40" fmla="*/ 42 w 240"/>
                <a:gd name="T41" fmla="*/ 200 h 240"/>
                <a:gd name="T42" fmla="*/ 42 w 240"/>
                <a:gd name="T43" fmla="*/ 180 h 240"/>
                <a:gd name="T44" fmla="*/ 43 w 240"/>
                <a:gd name="T45" fmla="*/ 177 h 240"/>
                <a:gd name="T46" fmla="*/ 57 w 240"/>
                <a:gd name="T47" fmla="*/ 163 h 240"/>
                <a:gd name="T48" fmla="*/ 38 w 240"/>
                <a:gd name="T49" fmla="*/ 113 h 240"/>
                <a:gd name="T50" fmla="*/ 120 w 240"/>
                <a:gd name="T51" fmla="*/ 36 h 240"/>
                <a:gd name="T52" fmla="*/ 201 w 240"/>
                <a:gd name="T53" fmla="*/ 113 h 240"/>
                <a:gd name="T54" fmla="*/ 182 w 240"/>
                <a:gd name="T55" fmla="*/ 163 h 240"/>
                <a:gd name="T56" fmla="*/ 196 w 240"/>
                <a:gd name="T57" fmla="*/ 177 h 240"/>
                <a:gd name="T58" fmla="*/ 168 w 240"/>
                <a:gd name="T59" fmla="*/ 115 h 240"/>
                <a:gd name="T60" fmla="*/ 155 w 240"/>
                <a:gd name="T61" fmla="*/ 145 h 240"/>
                <a:gd name="T62" fmla="*/ 120 w 240"/>
                <a:gd name="T63" fmla="*/ 158 h 240"/>
                <a:gd name="T64" fmla="*/ 85 w 240"/>
                <a:gd name="T65" fmla="*/ 145 h 240"/>
                <a:gd name="T66" fmla="*/ 71 w 240"/>
                <a:gd name="T67" fmla="*/ 115 h 240"/>
                <a:gd name="T68" fmla="*/ 120 w 240"/>
                <a:gd name="T69" fmla="*/ 71 h 240"/>
                <a:gd name="T70" fmla="*/ 168 w 240"/>
                <a:gd name="T71" fmla="*/ 11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240">
                  <a:moveTo>
                    <a:pt x="212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8"/>
                    <a:pt x="12" y="240"/>
                    <a:pt x="27" y="240"/>
                  </a:cubicBezTo>
                  <a:cubicBezTo>
                    <a:pt x="212" y="240"/>
                    <a:pt x="212" y="240"/>
                    <a:pt x="212" y="240"/>
                  </a:cubicBezTo>
                  <a:cubicBezTo>
                    <a:pt x="227" y="240"/>
                    <a:pt x="240" y="228"/>
                    <a:pt x="240" y="212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0" y="12"/>
                    <a:pt x="227" y="0"/>
                    <a:pt x="212" y="0"/>
                  </a:cubicBezTo>
                  <a:close/>
                  <a:moveTo>
                    <a:pt x="196" y="177"/>
                  </a:moveTo>
                  <a:cubicBezTo>
                    <a:pt x="197" y="178"/>
                    <a:pt x="198" y="179"/>
                    <a:pt x="198" y="180"/>
                  </a:cubicBezTo>
                  <a:cubicBezTo>
                    <a:pt x="198" y="200"/>
                    <a:pt x="198" y="200"/>
                    <a:pt x="198" y="200"/>
                  </a:cubicBezTo>
                  <a:cubicBezTo>
                    <a:pt x="198" y="203"/>
                    <a:pt x="196" y="204"/>
                    <a:pt x="194" y="204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2" y="204"/>
                    <a:pt x="171" y="204"/>
                    <a:pt x="171" y="203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84" y="188"/>
                    <a:pt x="84" y="188"/>
                    <a:pt x="84" y="188"/>
                  </a:cubicBezTo>
                  <a:cubicBezTo>
                    <a:pt x="68" y="203"/>
                    <a:pt x="68" y="203"/>
                    <a:pt x="68" y="203"/>
                  </a:cubicBezTo>
                  <a:cubicBezTo>
                    <a:pt x="68" y="204"/>
                    <a:pt x="67" y="204"/>
                    <a:pt x="66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3" y="204"/>
                    <a:pt x="42" y="203"/>
                    <a:pt x="42" y="200"/>
                  </a:cubicBezTo>
                  <a:cubicBezTo>
                    <a:pt x="42" y="180"/>
                    <a:pt x="42" y="180"/>
                    <a:pt x="42" y="180"/>
                  </a:cubicBezTo>
                  <a:cubicBezTo>
                    <a:pt x="42" y="179"/>
                    <a:pt x="42" y="178"/>
                    <a:pt x="43" y="177"/>
                  </a:cubicBezTo>
                  <a:cubicBezTo>
                    <a:pt x="57" y="163"/>
                    <a:pt x="57" y="163"/>
                    <a:pt x="57" y="163"/>
                  </a:cubicBezTo>
                  <a:cubicBezTo>
                    <a:pt x="45" y="150"/>
                    <a:pt x="38" y="132"/>
                    <a:pt x="38" y="113"/>
                  </a:cubicBezTo>
                  <a:cubicBezTo>
                    <a:pt x="38" y="70"/>
                    <a:pt x="74" y="36"/>
                    <a:pt x="120" y="36"/>
                  </a:cubicBezTo>
                  <a:cubicBezTo>
                    <a:pt x="165" y="36"/>
                    <a:pt x="201" y="70"/>
                    <a:pt x="201" y="113"/>
                  </a:cubicBezTo>
                  <a:cubicBezTo>
                    <a:pt x="201" y="132"/>
                    <a:pt x="194" y="150"/>
                    <a:pt x="182" y="163"/>
                  </a:cubicBezTo>
                  <a:lnTo>
                    <a:pt x="196" y="177"/>
                  </a:lnTo>
                  <a:close/>
                  <a:moveTo>
                    <a:pt x="168" y="115"/>
                  </a:moveTo>
                  <a:cubicBezTo>
                    <a:pt x="168" y="127"/>
                    <a:pt x="164" y="138"/>
                    <a:pt x="155" y="145"/>
                  </a:cubicBezTo>
                  <a:cubicBezTo>
                    <a:pt x="145" y="154"/>
                    <a:pt x="134" y="158"/>
                    <a:pt x="120" y="158"/>
                  </a:cubicBezTo>
                  <a:cubicBezTo>
                    <a:pt x="105" y="158"/>
                    <a:pt x="94" y="154"/>
                    <a:pt x="85" y="145"/>
                  </a:cubicBezTo>
                  <a:cubicBezTo>
                    <a:pt x="75" y="138"/>
                    <a:pt x="71" y="127"/>
                    <a:pt x="71" y="115"/>
                  </a:cubicBezTo>
                  <a:cubicBezTo>
                    <a:pt x="71" y="89"/>
                    <a:pt x="91" y="71"/>
                    <a:pt x="120" y="71"/>
                  </a:cubicBezTo>
                  <a:cubicBezTo>
                    <a:pt x="148" y="71"/>
                    <a:pt x="168" y="89"/>
                    <a:pt x="168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29" name="Freeform 15"/>
            <p:cNvSpPr>
              <a:spLocks/>
            </p:cNvSpPr>
            <p:nvPr userDrawn="1"/>
          </p:nvSpPr>
          <p:spPr bwMode="auto">
            <a:xfrm>
              <a:off x="2138" y="2310"/>
              <a:ext cx="455" cy="457"/>
            </a:xfrm>
            <a:custGeom>
              <a:avLst/>
              <a:gdLst>
                <a:gd name="T0" fmla="*/ 227 w 240"/>
                <a:gd name="T1" fmla="*/ 0 h 240"/>
                <a:gd name="T2" fmla="*/ 13 w 240"/>
                <a:gd name="T3" fmla="*/ 0 h 240"/>
                <a:gd name="T4" fmla="*/ 0 w 240"/>
                <a:gd name="T5" fmla="*/ 13 h 240"/>
                <a:gd name="T6" fmla="*/ 0 w 240"/>
                <a:gd name="T7" fmla="*/ 227 h 240"/>
                <a:gd name="T8" fmla="*/ 13 w 240"/>
                <a:gd name="T9" fmla="*/ 240 h 240"/>
                <a:gd name="T10" fmla="*/ 128 w 240"/>
                <a:gd name="T11" fmla="*/ 240 h 240"/>
                <a:gd name="T12" fmla="*/ 128 w 240"/>
                <a:gd name="T13" fmla="*/ 147 h 240"/>
                <a:gd name="T14" fmla="*/ 97 w 240"/>
                <a:gd name="T15" fmla="*/ 147 h 240"/>
                <a:gd name="T16" fmla="*/ 97 w 240"/>
                <a:gd name="T17" fmla="*/ 111 h 240"/>
                <a:gd name="T18" fmla="*/ 128 w 240"/>
                <a:gd name="T19" fmla="*/ 111 h 240"/>
                <a:gd name="T20" fmla="*/ 128 w 240"/>
                <a:gd name="T21" fmla="*/ 84 h 240"/>
                <a:gd name="T22" fmla="*/ 175 w 240"/>
                <a:gd name="T23" fmla="*/ 36 h 240"/>
                <a:gd name="T24" fmla="*/ 203 w 240"/>
                <a:gd name="T25" fmla="*/ 38 h 240"/>
                <a:gd name="T26" fmla="*/ 203 w 240"/>
                <a:gd name="T27" fmla="*/ 70 h 240"/>
                <a:gd name="T28" fmla="*/ 183 w 240"/>
                <a:gd name="T29" fmla="*/ 70 h 240"/>
                <a:gd name="T30" fmla="*/ 165 w 240"/>
                <a:gd name="T31" fmla="*/ 88 h 240"/>
                <a:gd name="T32" fmla="*/ 165 w 240"/>
                <a:gd name="T33" fmla="*/ 111 h 240"/>
                <a:gd name="T34" fmla="*/ 201 w 240"/>
                <a:gd name="T35" fmla="*/ 111 h 240"/>
                <a:gd name="T36" fmla="*/ 197 w 240"/>
                <a:gd name="T37" fmla="*/ 147 h 240"/>
                <a:gd name="T38" fmla="*/ 165 w 240"/>
                <a:gd name="T39" fmla="*/ 147 h 240"/>
                <a:gd name="T40" fmla="*/ 165 w 240"/>
                <a:gd name="T41" fmla="*/ 240 h 240"/>
                <a:gd name="T42" fmla="*/ 227 w 240"/>
                <a:gd name="T43" fmla="*/ 240 h 240"/>
                <a:gd name="T44" fmla="*/ 240 w 240"/>
                <a:gd name="T45" fmla="*/ 227 h 240"/>
                <a:gd name="T46" fmla="*/ 240 w 240"/>
                <a:gd name="T47" fmla="*/ 13 h 240"/>
                <a:gd name="T48" fmla="*/ 227 w 240"/>
                <a:gd name="T4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0" h="240">
                  <a:moveTo>
                    <a:pt x="22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4"/>
                    <a:pt x="6" y="240"/>
                    <a:pt x="13" y="240"/>
                  </a:cubicBezTo>
                  <a:cubicBezTo>
                    <a:pt x="128" y="240"/>
                    <a:pt x="128" y="240"/>
                    <a:pt x="128" y="240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97" y="147"/>
                    <a:pt x="97" y="147"/>
                    <a:pt x="97" y="147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8" y="53"/>
                    <a:pt x="147" y="36"/>
                    <a:pt x="175" y="36"/>
                  </a:cubicBezTo>
                  <a:cubicBezTo>
                    <a:pt x="188" y="36"/>
                    <a:pt x="199" y="37"/>
                    <a:pt x="203" y="38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68" y="70"/>
                    <a:pt x="165" y="77"/>
                    <a:pt x="165" y="88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201" y="111"/>
                    <a:pt x="201" y="111"/>
                    <a:pt x="201" y="111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5" y="240"/>
                    <a:pt x="165" y="240"/>
                    <a:pt x="165" y="240"/>
                  </a:cubicBezTo>
                  <a:cubicBezTo>
                    <a:pt x="227" y="240"/>
                    <a:pt x="227" y="240"/>
                    <a:pt x="227" y="240"/>
                  </a:cubicBezTo>
                  <a:cubicBezTo>
                    <a:pt x="234" y="240"/>
                    <a:pt x="240" y="234"/>
                    <a:pt x="240" y="227"/>
                  </a:cubicBezTo>
                  <a:cubicBezTo>
                    <a:pt x="240" y="13"/>
                    <a:pt x="240" y="13"/>
                    <a:pt x="240" y="13"/>
                  </a:cubicBezTo>
                  <a:cubicBezTo>
                    <a:pt x="240" y="6"/>
                    <a:pt x="234" y="0"/>
                    <a:pt x="2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30" name="Freeform 16"/>
            <p:cNvSpPr>
              <a:spLocks noEditPoints="1"/>
            </p:cNvSpPr>
            <p:nvPr userDrawn="1"/>
          </p:nvSpPr>
          <p:spPr bwMode="auto">
            <a:xfrm>
              <a:off x="3349" y="2310"/>
              <a:ext cx="455" cy="457"/>
            </a:xfrm>
            <a:custGeom>
              <a:avLst/>
              <a:gdLst>
                <a:gd name="T0" fmla="*/ 114 w 240"/>
                <a:gd name="T1" fmla="*/ 92 h 240"/>
                <a:gd name="T2" fmla="*/ 64 w 240"/>
                <a:gd name="T3" fmla="*/ 145 h 240"/>
                <a:gd name="T4" fmla="*/ 109 w 240"/>
                <a:gd name="T5" fmla="*/ 120 h 240"/>
                <a:gd name="T6" fmla="*/ 132 w 240"/>
                <a:gd name="T7" fmla="*/ 145 h 240"/>
                <a:gd name="T8" fmla="*/ 182 w 240"/>
                <a:gd name="T9" fmla="*/ 92 h 240"/>
                <a:gd name="T10" fmla="*/ 137 w 240"/>
                <a:gd name="T11" fmla="*/ 117 h 240"/>
                <a:gd name="T12" fmla="*/ 114 w 240"/>
                <a:gd name="T13" fmla="*/ 92 h 240"/>
                <a:gd name="T14" fmla="*/ 210 w 240"/>
                <a:gd name="T15" fmla="*/ 0 h 240"/>
                <a:gd name="T16" fmla="*/ 30 w 240"/>
                <a:gd name="T17" fmla="*/ 0 h 240"/>
                <a:gd name="T18" fmla="*/ 0 w 240"/>
                <a:gd name="T19" fmla="*/ 30 h 240"/>
                <a:gd name="T20" fmla="*/ 0 w 240"/>
                <a:gd name="T21" fmla="*/ 210 h 240"/>
                <a:gd name="T22" fmla="*/ 30 w 240"/>
                <a:gd name="T23" fmla="*/ 240 h 240"/>
                <a:gd name="T24" fmla="*/ 210 w 240"/>
                <a:gd name="T25" fmla="*/ 240 h 240"/>
                <a:gd name="T26" fmla="*/ 240 w 240"/>
                <a:gd name="T27" fmla="*/ 210 h 240"/>
                <a:gd name="T28" fmla="*/ 240 w 240"/>
                <a:gd name="T29" fmla="*/ 30 h 240"/>
                <a:gd name="T30" fmla="*/ 210 w 240"/>
                <a:gd name="T31" fmla="*/ 0 h 240"/>
                <a:gd name="T32" fmla="*/ 123 w 240"/>
                <a:gd name="T33" fmla="*/ 200 h 240"/>
                <a:gd name="T34" fmla="*/ 97 w 240"/>
                <a:gd name="T35" fmla="*/ 196 h 240"/>
                <a:gd name="T36" fmla="*/ 66 w 240"/>
                <a:gd name="T37" fmla="*/ 213 h 240"/>
                <a:gd name="T38" fmla="*/ 66 w 240"/>
                <a:gd name="T39" fmla="*/ 181 h 240"/>
                <a:gd name="T40" fmla="*/ 33 w 240"/>
                <a:gd name="T41" fmla="*/ 115 h 240"/>
                <a:gd name="T42" fmla="*/ 123 w 240"/>
                <a:gd name="T43" fmla="*/ 31 h 240"/>
                <a:gd name="T44" fmla="*/ 214 w 240"/>
                <a:gd name="T45" fmla="*/ 115 h 240"/>
                <a:gd name="T46" fmla="*/ 123 w 240"/>
                <a:gd name="T47" fmla="*/ 20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0" h="240">
                  <a:moveTo>
                    <a:pt x="114" y="92"/>
                  </a:moveTo>
                  <a:cubicBezTo>
                    <a:pt x="64" y="145"/>
                    <a:pt x="64" y="145"/>
                    <a:pt x="64" y="145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37" y="117"/>
                    <a:pt x="137" y="117"/>
                    <a:pt x="137" y="117"/>
                  </a:cubicBezTo>
                  <a:lnTo>
                    <a:pt x="114" y="92"/>
                  </a:lnTo>
                  <a:close/>
                  <a:moveTo>
                    <a:pt x="21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27"/>
                    <a:pt x="13" y="240"/>
                    <a:pt x="30" y="240"/>
                  </a:cubicBezTo>
                  <a:cubicBezTo>
                    <a:pt x="210" y="240"/>
                    <a:pt x="210" y="240"/>
                    <a:pt x="210" y="240"/>
                  </a:cubicBezTo>
                  <a:cubicBezTo>
                    <a:pt x="227" y="240"/>
                    <a:pt x="240" y="227"/>
                    <a:pt x="240" y="210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13"/>
                    <a:pt x="227" y="0"/>
                    <a:pt x="210" y="0"/>
                  </a:cubicBezTo>
                  <a:moveTo>
                    <a:pt x="123" y="200"/>
                  </a:moveTo>
                  <a:cubicBezTo>
                    <a:pt x="114" y="200"/>
                    <a:pt x="105" y="199"/>
                    <a:pt x="97" y="196"/>
                  </a:cubicBezTo>
                  <a:cubicBezTo>
                    <a:pt x="66" y="213"/>
                    <a:pt x="66" y="213"/>
                    <a:pt x="66" y="213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46" y="166"/>
                    <a:pt x="33" y="142"/>
                    <a:pt x="33" y="115"/>
                  </a:cubicBezTo>
                  <a:cubicBezTo>
                    <a:pt x="33" y="69"/>
                    <a:pt x="73" y="31"/>
                    <a:pt x="123" y="31"/>
                  </a:cubicBezTo>
                  <a:cubicBezTo>
                    <a:pt x="173" y="31"/>
                    <a:pt x="214" y="69"/>
                    <a:pt x="214" y="115"/>
                  </a:cubicBezTo>
                  <a:cubicBezTo>
                    <a:pt x="214" y="162"/>
                    <a:pt x="173" y="200"/>
                    <a:pt x="123" y="20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31" name="Freeform 17"/>
            <p:cNvSpPr>
              <a:spLocks noEditPoints="1"/>
            </p:cNvSpPr>
            <p:nvPr userDrawn="1"/>
          </p:nvSpPr>
          <p:spPr bwMode="auto">
            <a:xfrm>
              <a:off x="5167" y="2310"/>
              <a:ext cx="455" cy="457"/>
            </a:xfrm>
            <a:custGeom>
              <a:avLst/>
              <a:gdLst>
                <a:gd name="T0" fmla="*/ 213 w 240"/>
                <a:gd name="T1" fmla="*/ 185 h 240"/>
                <a:gd name="T2" fmla="*/ 204 w 240"/>
                <a:gd name="T3" fmla="*/ 190 h 240"/>
                <a:gd name="T4" fmla="*/ 189 w 240"/>
                <a:gd name="T5" fmla="*/ 190 h 240"/>
                <a:gd name="T6" fmla="*/ 172 w 240"/>
                <a:gd name="T7" fmla="*/ 182 h 240"/>
                <a:gd name="T8" fmla="*/ 123 w 240"/>
                <a:gd name="T9" fmla="*/ 123 h 240"/>
                <a:gd name="T10" fmla="*/ 170 w 240"/>
                <a:gd name="T11" fmla="*/ 65 h 240"/>
                <a:gd name="T12" fmla="*/ 173 w 240"/>
                <a:gd name="T13" fmla="*/ 61 h 240"/>
                <a:gd name="T14" fmla="*/ 160 w 240"/>
                <a:gd name="T15" fmla="*/ 61 h 240"/>
                <a:gd name="T16" fmla="*/ 153 w 240"/>
                <a:gd name="T17" fmla="*/ 66 h 240"/>
                <a:gd name="T18" fmla="*/ 106 w 240"/>
                <a:gd name="T19" fmla="*/ 123 h 240"/>
                <a:gd name="T20" fmla="*/ 143 w 240"/>
                <a:gd name="T21" fmla="*/ 167 h 240"/>
                <a:gd name="T22" fmla="*/ 147 w 240"/>
                <a:gd name="T23" fmla="*/ 185 h 240"/>
                <a:gd name="T24" fmla="*/ 139 w 240"/>
                <a:gd name="T25" fmla="*/ 190 h 240"/>
                <a:gd name="T26" fmla="*/ 123 w 240"/>
                <a:gd name="T27" fmla="*/ 190 h 240"/>
                <a:gd name="T28" fmla="*/ 106 w 240"/>
                <a:gd name="T29" fmla="*/ 182 h 240"/>
                <a:gd name="T30" fmla="*/ 58 w 240"/>
                <a:gd name="T31" fmla="*/ 122 h 240"/>
                <a:gd name="T32" fmla="*/ 105 w 240"/>
                <a:gd name="T33" fmla="*/ 65 h 240"/>
                <a:gd name="T34" fmla="*/ 108 w 240"/>
                <a:gd name="T35" fmla="*/ 61 h 240"/>
                <a:gd name="T36" fmla="*/ 95 w 240"/>
                <a:gd name="T37" fmla="*/ 61 h 240"/>
                <a:gd name="T38" fmla="*/ 87 w 240"/>
                <a:gd name="T39" fmla="*/ 66 h 240"/>
                <a:gd name="T40" fmla="*/ 41 w 240"/>
                <a:gd name="T41" fmla="*/ 122 h 240"/>
                <a:gd name="T42" fmla="*/ 25 w 240"/>
                <a:gd name="T43" fmla="*/ 122 h 240"/>
                <a:gd name="T44" fmla="*/ 78 w 240"/>
                <a:gd name="T45" fmla="*/ 58 h 240"/>
                <a:gd name="T46" fmla="*/ 95 w 240"/>
                <a:gd name="T47" fmla="*/ 49 h 240"/>
                <a:gd name="T48" fmla="*/ 110 w 240"/>
                <a:gd name="T49" fmla="*/ 49 h 240"/>
                <a:gd name="T50" fmla="*/ 119 w 240"/>
                <a:gd name="T51" fmla="*/ 55 h 240"/>
                <a:gd name="T52" fmla="*/ 114 w 240"/>
                <a:gd name="T53" fmla="*/ 73 h 240"/>
                <a:gd name="T54" fmla="*/ 73 w 240"/>
                <a:gd name="T55" fmla="*/ 123 h 240"/>
                <a:gd name="T56" fmla="*/ 115 w 240"/>
                <a:gd name="T57" fmla="*/ 174 h 240"/>
                <a:gd name="T58" fmla="*/ 123 w 240"/>
                <a:gd name="T59" fmla="*/ 178 h 240"/>
                <a:gd name="T60" fmla="*/ 136 w 240"/>
                <a:gd name="T61" fmla="*/ 178 h 240"/>
                <a:gd name="T62" fmla="*/ 133 w 240"/>
                <a:gd name="T63" fmla="*/ 175 h 240"/>
                <a:gd name="T64" fmla="*/ 90 w 240"/>
                <a:gd name="T65" fmla="*/ 123 h 240"/>
                <a:gd name="T66" fmla="*/ 143 w 240"/>
                <a:gd name="T67" fmla="*/ 58 h 240"/>
                <a:gd name="T68" fmla="*/ 160 w 240"/>
                <a:gd name="T69" fmla="*/ 49 h 240"/>
                <a:gd name="T70" fmla="*/ 176 w 240"/>
                <a:gd name="T71" fmla="*/ 49 h 240"/>
                <a:gd name="T72" fmla="*/ 185 w 240"/>
                <a:gd name="T73" fmla="*/ 55 h 240"/>
                <a:gd name="T74" fmla="*/ 180 w 240"/>
                <a:gd name="T75" fmla="*/ 73 h 240"/>
                <a:gd name="T76" fmla="*/ 139 w 240"/>
                <a:gd name="T77" fmla="*/ 123 h 240"/>
                <a:gd name="T78" fmla="*/ 181 w 240"/>
                <a:gd name="T79" fmla="*/ 174 h 240"/>
                <a:gd name="T80" fmla="*/ 189 w 240"/>
                <a:gd name="T81" fmla="*/ 178 h 240"/>
                <a:gd name="T82" fmla="*/ 202 w 240"/>
                <a:gd name="T83" fmla="*/ 178 h 240"/>
                <a:gd name="T84" fmla="*/ 199 w 240"/>
                <a:gd name="T85" fmla="*/ 175 h 240"/>
                <a:gd name="T86" fmla="*/ 159 w 240"/>
                <a:gd name="T87" fmla="*/ 127 h 240"/>
                <a:gd name="T88" fmla="*/ 155 w 240"/>
                <a:gd name="T89" fmla="*/ 122 h 240"/>
                <a:gd name="T90" fmla="*/ 171 w 240"/>
                <a:gd name="T91" fmla="*/ 122 h 240"/>
                <a:gd name="T92" fmla="*/ 178 w 240"/>
                <a:gd name="T93" fmla="*/ 130 h 240"/>
                <a:gd name="T94" fmla="*/ 208 w 240"/>
                <a:gd name="T95" fmla="*/ 167 h 240"/>
                <a:gd name="T96" fmla="*/ 213 w 240"/>
                <a:gd name="T97" fmla="*/ 185 h 240"/>
                <a:gd name="T98" fmla="*/ 226 w 240"/>
                <a:gd name="T99" fmla="*/ 0 h 240"/>
                <a:gd name="T100" fmla="*/ 13 w 240"/>
                <a:gd name="T101" fmla="*/ 0 h 240"/>
                <a:gd name="T102" fmla="*/ 0 w 240"/>
                <a:gd name="T103" fmla="*/ 14 h 240"/>
                <a:gd name="T104" fmla="*/ 0 w 240"/>
                <a:gd name="T105" fmla="*/ 226 h 240"/>
                <a:gd name="T106" fmla="*/ 13 w 240"/>
                <a:gd name="T107" fmla="*/ 240 h 240"/>
                <a:gd name="T108" fmla="*/ 226 w 240"/>
                <a:gd name="T109" fmla="*/ 240 h 240"/>
                <a:gd name="T110" fmla="*/ 240 w 240"/>
                <a:gd name="T111" fmla="*/ 226 h 240"/>
                <a:gd name="T112" fmla="*/ 240 w 240"/>
                <a:gd name="T113" fmla="*/ 14 h 240"/>
                <a:gd name="T114" fmla="*/ 226 w 240"/>
                <a:gd name="T11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" h="240">
                  <a:moveTo>
                    <a:pt x="213" y="185"/>
                  </a:moveTo>
                  <a:cubicBezTo>
                    <a:pt x="211" y="188"/>
                    <a:pt x="208" y="190"/>
                    <a:pt x="204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82" y="190"/>
                    <a:pt x="176" y="188"/>
                    <a:pt x="172" y="182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2" y="63"/>
                    <a:pt x="172" y="63"/>
                    <a:pt x="173" y="61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57" y="61"/>
                    <a:pt x="155" y="63"/>
                    <a:pt x="153" y="66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43" y="167"/>
                    <a:pt x="143" y="167"/>
                    <a:pt x="143" y="167"/>
                  </a:cubicBezTo>
                  <a:cubicBezTo>
                    <a:pt x="150" y="176"/>
                    <a:pt x="149" y="181"/>
                    <a:pt x="147" y="185"/>
                  </a:cubicBezTo>
                  <a:cubicBezTo>
                    <a:pt x="146" y="188"/>
                    <a:pt x="142" y="190"/>
                    <a:pt x="139" y="190"/>
                  </a:cubicBezTo>
                  <a:cubicBezTo>
                    <a:pt x="123" y="190"/>
                    <a:pt x="123" y="190"/>
                    <a:pt x="123" y="190"/>
                  </a:cubicBezTo>
                  <a:cubicBezTo>
                    <a:pt x="116" y="190"/>
                    <a:pt x="111" y="188"/>
                    <a:pt x="106" y="182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105" y="65"/>
                    <a:pt x="105" y="65"/>
                    <a:pt x="105" y="65"/>
                  </a:cubicBezTo>
                  <a:cubicBezTo>
                    <a:pt x="106" y="63"/>
                    <a:pt x="107" y="62"/>
                    <a:pt x="108" y="61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2" y="61"/>
                    <a:pt x="90" y="63"/>
                    <a:pt x="87" y="66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83" y="52"/>
                    <a:pt x="88" y="49"/>
                    <a:pt x="95" y="49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4" y="49"/>
                    <a:pt x="118" y="52"/>
                    <a:pt x="119" y="55"/>
                  </a:cubicBezTo>
                  <a:cubicBezTo>
                    <a:pt x="121" y="58"/>
                    <a:pt x="121" y="64"/>
                    <a:pt x="114" y="7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115" y="174"/>
                    <a:pt x="115" y="174"/>
                    <a:pt x="115" y="174"/>
                  </a:cubicBezTo>
                  <a:cubicBezTo>
                    <a:pt x="118" y="177"/>
                    <a:pt x="120" y="178"/>
                    <a:pt x="123" y="178"/>
                  </a:cubicBezTo>
                  <a:cubicBezTo>
                    <a:pt x="136" y="178"/>
                    <a:pt x="136" y="178"/>
                    <a:pt x="136" y="178"/>
                  </a:cubicBezTo>
                  <a:cubicBezTo>
                    <a:pt x="135" y="177"/>
                    <a:pt x="134" y="176"/>
                    <a:pt x="133" y="175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143" y="58"/>
                    <a:pt x="143" y="58"/>
                    <a:pt x="143" y="58"/>
                  </a:cubicBezTo>
                  <a:cubicBezTo>
                    <a:pt x="148" y="52"/>
                    <a:pt x="154" y="49"/>
                    <a:pt x="160" y="49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80" y="49"/>
                    <a:pt x="183" y="52"/>
                    <a:pt x="185" y="55"/>
                  </a:cubicBezTo>
                  <a:cubicBezTo>
                    <a:pt x="186" y="58"/>
                    <a:pt x="187" y="64"/>
                    <a:pt x="180" y="73"/>
                  </a:cubicBezTo>
                  <a:cubicBezTo>
                    <a:pt x="139" y="123"/>
                    <a:pt x="139" y="123"/>
                    <a:pt x="139" y="123"/>
                  </a:cubicBezTo>
                  <a:cubicBezTo>
                    <a:pt x="181" y="174"/>
                    <a:pt x="181" y="174"/>
                    <a:pt x="181" y="174"/>
                  </a:cubicBezTo>
                  <a:cubicBezTo>
                    <a:pt x="183" y="177"/>
                    <a:pt x="186" y="178"/>
                    <a:pt x="189" y="178"/>
                  </a:cubicBezTo>
                  <a:cubicBezTo>
                    <a:pt x="202" y="178"/>
                    <a:pt x="202" y="178"/>
                    <a:pt x="202" y="178"/>
                  </a:cubicBezTo>
                  <a:cubicBezTo>
                    <a:pt x="201" y="177"/>
                    <a:pt x="200" y="176"/>
                    <a:pt x="199" y="175"/>
                  </a:cubicBezTo>
                  <a:cubicBezTo>
                    <a:pt x="192" y="166"/>
                    <a:pt x="170" y="139"/>
                    <a:pt x="159" y="127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8" y="130"/>
                    <a:pt x="178" y="130"/>
                    <a:pt x="178" y="130"/>
                  </a:cubicBezTo>
                  <a:cubicBezTo>
                    <a:pt x="189" y="144"/>
                    <a:pt x="203" y="161"/>
                    <a:pt x="208" y="167"/>
                  </a:cubicBezTo>
                  <a:cubicBezTo>
                    <a:pt x="215" y="176"/>
                    <a:pt x="215" y="181"/>
                    <a:pt x="213" y="185"/>
                  </a:cubicBezTo>
                  <a:moveTo>
                    <a:pt x="226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0" y="234"/>
                    <a:pt x="6" y="240"/>
                    <a:pt x="13" y="240"/>
                  </a:cubicBezTo>
                  <a:cubicBezTo>
                    <a:pt x="226" y="240"/>
                    <a:pt x="226" y="240"/>
                    <a:pt x="226" y="240"/>
                  </a:cubicBezTo>
                  <a:cubicBezTo>
                    <a:pt x="234" y="240"/>
                    <a:pt x="240" y="234"/>
                    <a:pt x="240" y="226"/>
                  </a:cubicBezTo>
                  <a:cubicBezTo>
                    <a:pt x="240" y="14"/>
                    <a:pt x="240" y="14"/>
                    <a:pt x="240" y="14"/>
                  </a:cubicBezTo>
                  <a:cubicBezTo>
                    <a:pt x="240" y="6"/>
                    <a:pt x="234" y="0"/>
                    <a:pt x="2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32" name="Freeform 18"/>
            <p:cNvSpPr>
              <a:spLocks noEditPoints="1"/>
            </p:cNvSpPr>
            <p:nvPr userDrawn="1"/>
          </p:nvSpPr>
          <p:spPr bwMode="auto">
            <a:xfrm>
              <a:off x="2742" y="2310"/>
              <a:ext cx="455" cy="457"/>
            </a:xfrm>
            <a:custGeom>
              <a:avLst/>
              <a:gdLst>
                <a:gd name="T0" fmla="*/ 120 w 240"/>
                <a:gd name="T1" fmla="*/ 22 h 240"/>
                <a:gd name="T2" fmla="*/ 169 w 240"/>
                <a:gd name="T3" fmla="*/ 22 h 240"/>
                <a:gd name="T4" fmla="*/ 191 w 240"/>
                <a:gd name="T5" fmla="*/ 26 h 240"/>
                <a:gd name="T6" fmla="*/ 205 w 240"/>
                <a:gd name="T7" fmla="*/ 35 h 240"/>
                <a:gd name="T8" fmla="*/ 214 w 240"/>
                <a:gd name="T9" fmla="*/ 49 h 240"/>
                <a:gd name="T10" fmla="*/ 218 w 240"/>
                <a:gd name="T11" fmla="*/ 71 h 240"/>
                <a:gd name="T12" fmla="*/ 219 w 240"/>
                <a:gd name="T13" fmla="*/ 120 h 240"/>
                <a:gd name="T14" fmla="*/ 218 w 240"/>
                <a:gd name="T15" fmla="*/ 168 h 240"/>
                <a:gd name="T16" fmla="*/ 214 w 240"/>
                <a:gd name="T17" fmla="*/ 191 h 240"/>
                <a:gd name="T18" fmla="*/ 205 w 240"/>
                <a:gd name="T19" fmla="*/ 204 h 240"/>
                <a:gd name="T20" fmla="*/ 191 w 240"/>
                <a:gd name="T21" fmla="*/ 213 h 240"/>
                <a:gd name="T22" fmla="*/ 169 w 240"/>
                <a:gd name="T23" fmla="*/ 218 h 240"/>
                <a:gd name="T24" fmla="*/ 120 w 240"/>
                <a:gd name="T25" fmla="*/ 218 h 240"/>
                <a:gd name="T26" fmla="*/ 72 w 240"/>
                <a:gd name="T27" fmla="*/ 218 h 240"/>
                <a:gd name="T28" fmla="*/ 50 w 240"/>
                <a:gd name="T29" fmla="*/ 213 h 240"/>
                <a:gd name="T30" fmla="*/ 36 w 240"/>
                <a:gd name="T31" fmla="*/ 204 h 240"/>
                <a:gd name="T32" fmla="*/ 27 w 240"/>
                <a:gd name="T33" fmla="*/ 191 h 240"/>
                <a:gd name="T34" fmla="*/ 23 w 240"/>
                <a:gd name="T35" fmla="*/ 168 h 240"/>
                <a:gd name="T36" fmla="*/ 22 w 240"/>
                <a:gd name="T37" fmla="*/ 120 h 240"/>
                <a:gd name="T38" fmla="*/ 23 w 240"/>
                <a:gd name="T39" fmla="*/ 71 h 240"/>
                <a:gd name="T40" fmla="*/ 27 w 240"/>
                <a:gd name="T41" fmla="*/ 49 h 240"/>
                <a:gd name="T42" fmla="*/ 36 w 240"/>
                <a:gd name="T43" fmla="*/ 35 h 240"/>
                <a:gd name="T44" fmla="*/ 50 w 240"/>
                <a:gd name="T45" fmla="*/ 26 h 240"/>
                <a:gd name="T46" fmla="*/ 72 w 240"/>
                <a:gd name="T47" fmla="*/ 22 h 240"/>
                <a:gd name="T48" fmla="*/ 120 w 240"/>
                <a:gd name="T49" fmla="*/ 22 h 240"/>
                <a:gd name="T50" fmla="*/ 120 w 240"/>
                <a:gd name="T51" fmla="*/ 0 h 240"/>
                <a:gd name="T52" fmla="*/ 71 w 240"/>
                <a:gd name="T53" fmla="*/ 1 h 240"/>
                <a:gd name="T54" fmla="*/ 42 w 240"/>
                <a:gd name="T55" fmla="*/ 6 h 240"/>
                <a:gd name="T56" fmla="*/ 21 w 240"/>
                <a:gd name="T57" fmla="*/ 20 h 240"/>
                <a:gd name="T58" fmla="*/ 7 w 240"/>
                <a:gd name="T59" fmla="*/ 41 h 240"/>
                <a:gd name="T60" fmla="*/ 1 w 240"/>
                <a:gd name="T61" fmla="*/ 70 h 240"/>
                <a:gd name="T62" fmla="*/ 0 w 240"/>
                <a:gd name="T63" fmla="*/ 120 h 240"/>
                <a:gd name="T64" fmla="*/ 1 w 240"/>
                <a:gd name="T65" fmla="*/ 169 h 240"/>
                <a:gd name="T66" fmla="*/ 7 w 240"/>
                <a:gd name="T67" fmla="*/ 199 h 240"/>
                <a:gd name="T68" fmla="*/ 21 w 240"/>
                <a:gd name="T69" fmla="*/ 220 h 240"/>
                <a:gd name="T70" fmla="*/ 42 w 240"/>
                <a:gd name="T71" fmla="*/ 234 h 240"/>
                <a:gd name="T72" fmla="*/ 71 w 240"/>
                <a:gd name="T73" fmla="*/ 239 h 240"/>
                <a:gd name="T74" fmla="*/ 120 w 240"/>
                <a:gd name="T75" fmla="*/ 240 h 240"/>
                <a:gd name="T76" fmla="*/ 170 w 240"/>
                <a:gd name="T77" fmla="*/ 239 h 240"/>
                <a:gd name="T78" fmla="*/ 199 w 240"/>
                <a:gd name="T79" fmla="*/ 234 h 240"/>
                <a:gd name="T80" fmla="*/ 220 w 240"/>
                <a:gd name="T81" fmla="*/ 220 h 240"/>
                <a:gd name="T82" fmla="*/ 234 w 240"/>
                <a:gd name="T83" fmla="*/ 199 h 240"/>
                <a:gd name="T84" fmla="*/ 240 w 240"/>
                <a:gd name="T85" fmla="*/ 169 h 240"/>
                <a:gd name="T86" fmla="*/ 240 w 240"/>
                <a:gd name="T87" fmla="*/ 120 h 240"/>
                <a:gd name="T88" fmla="*/ 240 w 240"/>
                <a:gd name="T89" fmla="*/ 70 h 240"/>
                <a:gd name="T90" fmla="*/ 234 w 240"/>
                <a:gd name="T91" fmla="*/ 41 h 240"/>
                <a:gd name="T92" fmla="*/ 220 w 240"/>
                <a:gd name="T93" fmla="*/ 20 h 240"/>
                <a:gd name="T94" fmla="*/ 199 w 240"/>
                <a:gd name="T95" fmla="*/ 6 h 240"/>
                <a:gd name="T96" fmla="*/ 170 w 240"/>
                <a:gd name="T97" fmla="*/ 1 h 240"/>
                <a:gd name="T98" fmla="*/ 120 w 240"/>
                <a:gd name="T9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0" h="240">
                  <a:moveTo>
                    <a:pt x="120" y="22"/>
                  </a:moveTo>
                  <a:cubicBezTo>
                    <a:pt x="152" y="22"/>
                    <a:pt x="156" y="22"/>
                    <a:pt x="169" y="22"/>
                  </a:cubicBezTo>
                  <a:cubicBezTo>
                    <a:pt x="181" y="23"/>
                    <a:pt x="187" y="25"/>
                    <a:pt x="191" y="26"/>
                  </a:cubicBezTo>
                  <a:cubicBezTo>
                    <a:pt x="197" y="29"/>
                    <a:pt x="201" y="31"/>
                    <a:pt x="205" y="35"/>
                  </a:cubicBezTo>
                  <a:cubicBezTo>
                    <a:pt x="209" y="40"/>
                    <a:pt x="212" y="44"/>
                    <a:pt x="214" y="49"/>
                  </a:cubicBezTo>
                  <a:cubicBezTo>
                    <a:pt x="216" y="53"/>
                    <a:pt x="218" y="60"/>
                    <a:pt x="218" y="71"/>
                  </a:cubicBezTo>
                  <a:cubicBezTo>
                    <a:pt x="219" y="84"/>
                    <a:pt x="219" y="88"/>
                    <a:pt x="219" y="120"/>
                  </a:cubicBezTo>
                  <a:cubicBezTo>
                    <a:pt x="219" y="152"/>
                    <a:pt x="219" y="156"/>
                    <a:pt x="218" y="168"/>
                  </a:cubicBezTo>
                  <a:cubicBezTo>
                    <a:pt x="218" y="180"/>
                    <a:pt x="216" y="186"/>
                    <a:pt x="214" y="191"/>
                  </a:cubicBezTo>
                  <a:cubicBezTo>
                    <a:pt x="212" y="196"/>
                    <a:pt x="209" y="200"/>
                    <a:pt x="205" y="204"/>
                  </a:cubicBezTo>
                  <a:cubicBezTo>
                    <a:pt x="201" y="209"/>
                    <a:pt x="197" y="211"/>
                    <a:pt x="191" y="213"/>
                  </a:cubicBezTo>
                  <a:cubicBezTo>
                    <a:pt x="187" y="215"/>
                    <a:pt x="181" y="217"/>
                    <a:pt x="169" y="218"/>
                  </a:cubicBezTo>
                  <a:cubicBezTo>
                    <a:pt x="156" y="218"/>
                    <a:pt x="152" y="218"/>
                    <a:pt x="120" y="218"/>
                  </a:cubicBezTo>
                  <a:cubicBezTo>
                    <a:pt x="88" y="218"/>
                    <a:pt x="85" y="218"/>
                    <a:pt x="72" y="218"/>
                  </a:cubicBezTo>
                  <a:cubicBezTo>
                    <a:pt x="60" y="217"/>
                    <a:pt x="54" y="215"/>
                    <a:pt x="50" y="213"/>
                  </a:cubicBezTo>
                  <a:cubicBezTo>
                    <a:pt x="44" y="211"/>
                    <a:pt x="40" y="209"/>
                    <a:pt x="36" y="204"/>
                  </a:cubicBezTo>
                  <a:cubicBezTo>
                    <a:pt x="32" y="200"/>
                    <a:pt x="29" y="196"/>
                    <a:pt x="27" y="191"/>
                  </a:cubicBezTo>
                  <a:cubicBezTo>
                    <a:pt x="25" y="186"/>
                    <a:pt x="23" y="180"/>
                    <a:pt x="23" y="168"/>
                  </a:cubicBezTo>
                  <a:cubicBezTo>
                    <a:pt x="22" y="156"/>
                    <a:pt x="22" y="152"/>
                    <a:pt x="22" y="120"/>
                  </a:cubicBezTo>
                  <a:cubicBezTo>
                    <a:pt x="22" y="88"/>
                    <a:pt x="22" y="84"/>
                    <a:pt x="23" y="71"/>
                  </a:cubicBezTo>
                  <a:cubicBezTo>
                    <a:pt x="23" y="60"/>
                    <a:pt x="25" y="53"/>
                    <a:pt x="27" y="49"/>
                  </a:cubicBezTo>
                  <a:cubicBezTo>
                    <a:pt x="29" y="44"/>
                    <a:pt x="32" y="40"/>
                    <a:pt x="36" y="35"/>
                  </a:cubicBezTo>
                  <a:cubicBezTo>
                    <a:pt x="40" y="31"/>
                    <a:pt x="44" y="29"/>
                    <a:pt x="50" y="26"/>
                  </a:cubicBezTo>
                  <a:cubicBezTo>
                    <a:pt x="54" y="25"/>
                    <a:pt x="60" y="23"/>
                    <a:pt x="72" y="22"/>
                  </a:cubicBezTo>
                  <a:cubicBezTo>
                    <a:pt x="85" y="22"/>
                    <a:pt x="88" y="22"/>
                    <a:pt x="120" y="22"/>
                  </a:cubicBezTo>
                  <a:moveTo>
                    <a:pt x="120" y="0"/>
                  </a:moveTo>
                  <a:cubicBezTo>
                    <a:pt x="88" y="0"/>
                    <a:pt x="84" y="0"/>
                    <a:pt x="71" y="1"/>
                  </a:cubicBezTo>
                  <a:cubicBezTo>
                    <a:pt x="58" y="1"/>
                    <a:pt x="49" y="3"/>
                    <a:pt x="42" y="6"/>
                  </a:cubicBezTo>
                  <a:cubicBezTo>
                    <a:pt x="34" y="9"/>
                    <a:pt x="27" y="13"/>
                    <a:pt x="21" y="20"/>
                  </a:cubicBezTo>
                  <a:cubicBezTo>
                    <a:pt x="14" y="27"/>
                    <a:pt x="10" y="33"/>
                    <a:pt x="7" y="41"/>
                  </a:cubicBezTo>
                  <a:cubicBezTo>
                    <a:pt x="4" y="49"/>
                    <a:pt x="2" y="58"/>
                    <a:pt x="1" y="70"/>
                  </a:cubicBezTo>
                  <a:cubicBezTo>
                    <a:pt x="1" y="83"/>
                    <a:pt x="0" y="87"/>
                    <a:pt x="0" y="120"/>
                  </a:cubicBezTo>
                  <a:cubicBezTo>
                    <a:pt x="0" y="153"/>
                    <a:pt x="1" y="157"/>
                    <a:pt x="1" y="169"/>
                  </a:cubicBezTo>
                  <a:cubicBezTo>
                    <a:pt x="2" y="182"/>
                    <a:pt x="4" y="191"/>
                    <a:pt x="7" y="199"/>
                  </a:cubicBezTo>
                  <a:cubicBezTo>
                    <a:pt x="10" y="206"/>
                    <a:pt x="14" y="213"/>
                    <a:pt x="21" y="220"/>
                  </a:cubicBezTo>
                  <a:cubicBezTo>
                    <a:pt x="27" y="226"/>
                    <a:pt x="34" y="231"/>
                    <a:pt x="42" y="234"/>
                  </a:cubicBezTo>
                  <a:cubicBezTo>
                    <a:pt x="49" y="237"/>
                    <a:pt x="58" y="239"/>
                    <a:pt x="71" y="239"/>
                  </a:cubicBezTo>
                  <a:cubicBezTo>
                    <a:pt x="84" y="240"/>
                    <a:pt x="88" y="240"/>
                    <a:pt x="120" y="240"/>
                  </a:cubicBezTo>
                  <a:cubicBezTo>
                    <a:pt x="153" y="240"/>
                    <a:pt x="157" y="240"/>
                    <a:pt x="170" y="239"/>
                  </a:cubicBezTo>
                  <a:cubicBezTo>
                    <a:pt x="183" y="239"/>
                    <a:pt x="191" y="237"/>
                    <a:pt x="199" y="234"/>
                  </a:cubicBezTo>
                  <a:cubicBezTo>
                    <a:pt x="207" y="231"/>
                    <a:pt x="214" y="226"/>
                    <a:pt x="220" y="220"/>
                  </a:cubicBezTo>
                  <a:cubicBezTo>
                    <a:pt x="227" y="213"/>
                    <a:pt x="231" y="206"/>
                    <a:pt x="234" y="199"/>
                  </a:cubicBezTo>
                  <a:cubicBezTo>
                    <a:pt x="237" y="191"/>
                    <a:pt x="239" y="182"/>
                    <a:pt x="240" y="169"/>
                  </a:cubicBezTo>
                  <a:cubicBezTo>
                    <a:pt x="240" y="157"/>
                    <a:pt x="240" y="153"/>
                    <a:pt x="240" y="120"/>
                  </a:cubicBezTo>
                  <a:cubicBezTo>
                    <a:pt x="240" y="87"/>
                    <a:pt x="240" y="83"/>
                    <a:pt x="240" y="70"/>
                  </a:cubicBezTo>
                  <a:cubicBezTo>
                    <a:pt x="239" y="58"/>
                    <a:pt x="237" y="49"/>
                    <a:pt x="234" y="41"/>
                  </a:cubicBezTo>
                  <a:cubicBezTo>
                    <a:pt x="231" y="33"/>
                    <a:pt x="227" y="27"/>
                    <a:pt x="220" y="20"/>
                  </a:cubicBezTo>
                  <a:cubicBezTo>
                    <a:pt x="214" y="13"/>
                    <a:pt x="207" y="9"/>
                    <a:pt x="199" y="6"/>
                  </a:cubicBezTo>
                  <a:cubicBezTo>
                    <a:pt x="191" y="3"/>
                    <a:pt x="183" y="1"/>
                    <a:pt x="170" y="1"/>
                  </a:cubicBezTo>
                  <a:cubicBezTo>
                    <a:pt x="157" y="0"/>
                    <a:pt x="153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33" name="Freeform 19"/>
            <p:cNvSpPr>
              <a:spLocks noEditPoints="1"/>
            </p:cNvSpPr>
            <p:nvPr userDrawn="1"/>
          </p:nvSpPr>
          <p:spPr bwMode="auto">
            <a:xfrm>
              <a:off x="2854" y="2421"/>
              <a:ext cx="233" cy="236"/>
            </a:xfrm>
            <a:custGeom>
              <a:avLst/>
              <a:gdLst>
                <a:gd name="T0" fmla="*/ 61 w 123"/>
                <a:gd name="T1" fmla="*/ 0 h 124"/>
                <a:gd name="T2" fmla="*/ 0 w 123"/>
                <a:gd name="T3" fmla="*/ 62 h 124"/>
                <a:gd name="T4" fmla="*/ 61 w 123"/>
                <a:gd name="T5" fmla="*/ 124 h 124"/>
                <a:gd name="T6" fmla="*/ 123 w 123"/>
                <a:gd name="T7" fmla="*/ 62 h 124"/>
                <a:gd name="T8" fmla="*/ 61 w 123"/>
                <a:gd name="T9" fmla="*/ 0 h 124"/>
                <a:gd name="T10" fmla="*/ 61 w 123"/>
                <a:gd name="T11" fmla="*/ 102 h 124"/>
                <a:gd name="T12" fmla="*/ 21 w 123"/>
                <a:gd name="T13" fmla="*/ 62 h 124"/>
                <a:gd name="T14" fmla="*/ 61 w 123"/>
                <a:gd name="T15" fmla="*/ 22 h 124"/>
                <a:gd name="T16" fmla="*/ 101 w 123"/>
                <a:gd name="T17" fmla="*/ 62 h 124"/>
                <a:gd name="T18" fmla="*/ 61 w 123"/>
                <a:gd name="T19" fmla="*/ 10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4">
                  <a:moveTo>
                    <a:pt x="61" y="0"/>
                  </a:moveTo>
                  <a:cubicBezTo>
                    <a:pt x="27" y="0"/>
                    <a:pt x="0" y="28"/>
                    <a:pt x="0" y="62"/>
                  </a:cubicBezTo>
                  <a:cubicBezTo>
                    <a:pt x="0" y="96"/>
                    <a:pt x="27" y="124"/>
                    <a:pt x="61" y="124"/>
                  </a:cubicBezTo>
                  <a:cubicBezTo>
                    <a:pt x="95" y="124"/>
                    <a:pt x="123" y="96"/>
                    <a:pt x="123" y="62"/>
                  </a:cubicBezTo>
                  <a:cubicBezTo>
                    <a:pt x="123" y="28"/>
                    <a:pt x="95" y="0"/>
                    <a:pt x="61" y="0"/>
                  </a:cubicBezTo>
                  <a:close/>
                  <a:moveTo>
                    <a:pt x="61" y="102"/>
                  </a:moveTo>
                  <a:cubicBezTo>
                    <a:pt x="39" y="102"/>
                    <a:pt x="21" y="84"/>
                    <a:pt x="21" y="62"/>
                  </a:cubicBezTo>
                  <a:cubicBezTo>
                    <a:pt x="21" y="40"/>
                    <a:pt x="39" y="22"/>
                    <a:pt x="61" y="22"/>
                  </a:cubicBezTo>
                  <a:cubicBezTo>
                    <a:pt x="83" y="22"/>
                    <a:pt x="101" y="40"/>
                    <a:pt x="101" y="62"/>
                  </a:cubicBezTo>
                  <a:cubicBezTo>
                    <a:pt x="101" y="84"/>
                    <a:pt x="83" y="102"/>
                    <a:pt x="6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  <p:sp>
          <p:nvSpPr>
            <p:cNvPr id="34" name="Oval 20"/>
            <p:cNvSpPr>
              <a:spLocks noChangeArrowheads="1"/>
            </p:cNvSpPr>
            <p:nvPr userDrawn="1"/>
          </p:nvSpPr>
          <p:spPr bwMode="auto">
            <a:xfrm>
              <a:off x="3065" y="2388"/>
              <a:ext cx="55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/>
            </a:p>
          </p:txBody>
        </p:sp>
      </p:grpSp>
    </p:spTree>
    <p:extLst>
      <p:ext uri="{BB962C8B-B14F-4D97-AF65-F5344CB8AC3E}">
        <p14:creationId xmlns:p14="http://schemas.microsoft.com/office/powerpoint/2010/main" val="2806744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64">
          <p15:clr>
            <a:srgbClr val="FBAE40"/>
          </p15:clr>
        </p15:guide>
        <p15:guide id="2" orient="horz" pos="1412">
          <p15:clr>
            <a:srgbClr val="FBAE40"/>
          </p15:clr>
        </p15:guide>
        <p15:guide id="3" orient="horz" pos="1193">
          <p15:clr>
            <a:srgbClr val="FBAE40"/>
          </p15:clr>
        </p15:guide>
        <p15:guide id="4" pos="430">
          <p15:clr>
            <a:srgbClr val="FBAE40"/>
          </p15:clr>
        </p15:guide>
        <p15:guide id="5" orient="horz" pos="1533">
          <p15:clr>
            <a:srgbClr val="FBAE40"/>
          </p15:clr>
        </p15:guide>
        <p15:guide id="6" orient="horz" pos="1912">
          <p15:clr>
            <a:srgbClr val="FBAE40"/>
          </p15:clr>
        </p15:guide>
        <p15:guide id="7" orient="horz" pos="1755">
          <p15:clr>
            <a:srgbClr val="FBAE40"/>
          </p15:clr>
        </p15:guide>
        <p15:guide id="8" orient="horz" pos="213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129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07754" y="749326"/>
            <a:ext cx="2857748" cy="348416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351467" y="751657"/>
            <a:ext cx="1239332" cy="1349564"/>
            <a:chOff x="1272803" y="767431"/>
            <a:chExt cx="1475232" cy="1606447"/>
          </a:xfrm>
        </p:grpSpPr>
        <p:sp>
          <p:nvSpPr>
            <p:cNvPr id="6" name="TextBox 5"/>
            <p:cNvSpPr txBox="1"/>
            <p:nvPr userDrawn="1"/>
          </p:nvSpPr>
          <p:spPr>
            <a:xfrm>
              <a:off x="1272803" y="1285438"/>
              <a:ext cx="1475232" cy="516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100" spc="53" baseline="0" dirty="0">
                  <a:solidFill>
                    <a:schemeClr val="bg1"/>
                  </a:solidFill>
                  <a:latin typeface="+mj-lt"/>
                </a:rPr>
                <a:t>Agenda</a:t>
              </a: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309537" y="767431"/>
              <a:ext cx="1401764" cy="1606447"/>
            </a:xfrm>
            <a:custGeom>
              <a:avLst/>
              <a:gdLst>
                <a:gd name="T0" fmla="*/ 128 w 257"/>
                <a:gd name="T1" fmla="*/ 295 h 295"/>
                <a:gd name="T2" fmla="*/ 18 w 257"/>
                <a:gd name="T3" fmla="*/ 229 h 295"/>
                <a:gd name="T4" fmla="*/ 0 w 257"/>
                <a:gd name="T5" fmla="*/ 197 h 295"/>
                <a:gd name="T6" fmla="*/ 0 w 257"/>
                <a:gd name="T7" fmla="*/ 91 h 295"/>
                <a:gd name="T8" fmla="*/ 18 w 257"/>
                <a:gd name="T9" fmla="*/ 60 h 295"/>
                <a:gd name="T10" fmla="*/ 110 w 257"/>
                <a:gd name="T11" fmla="*/ 7 h 295"/>
                <a:gd name="T12" fmla="*/ 147 w 257"/>
                <a:gd name="T13" fmla="*/ 7 h 295"/>
                <a:gd name="T14" fmla="*/ 239 w 257"/>
                <a:gd name="T15" fmla="*/ 60 h 295"/>
                <a:gd name="T16" fmla="*/ 257 w 257"/>
                <a:gd name="T17" fmla="*/ 91 h 295"/>
                <a:gd name="T18" fmla="*/ 257 w 257"/>
                <a:gd name="T19" fmla="*/ 197 h 295"/>
                <a:gd name="T20" fmla="*/ 239 w 257"/>
                <a:gd name="T21" fmla="*/ 229 h 295"/>
                <a:gd name="T22" fmla="*/ 228 w 257"/>
                <a:gd name="T23" fmla="*/ 236 h 295"/>
                <a:gd name="T24" fmla="*/ 128 w 257"/>
                <a:gd name="T25" fmla="*/ 295 h 295"/>
                <a:gd name="T26" fmla="*/ 36 w 257"/>
                <a:gd name="T27" fmla="*/ 217 h 295"/>
                <a:gd name="T28" fmla="*/ 36 w 257"/>
                <a:gd name="T29" fmla="*/ 217 h 295"/>
                <a:gd name="T30" fmla="*/ 39 w 257"/>
                <a:gd name="T31" fmla="*/ 218 h 295"/>
                <a:gd name="T32" fmla="*/ 128 w 257"/>
                <a:gd name="T33" fmla="*/ 272 h 295"/>
                <a:gd name="T34" fmla="*/ 229 w 257"/>
                <a:gd name="T35" fmla="*/ 212 h 295"/>
                <a:gd name="T36" fmla="*/ 237 w 257"/>
                <a:gd name="T37" fmla="*/ 197 h 295"/>
                <a:gd name="T38" fmla="*/ 237 w 257"/>
                <a:gd name="T39" fmla="*/ 91 h 295"/>
                <a:gd name="T40" fmla="*/ 229 w 257"/>
                <a:gd name="T41" fmla="*/ 77 h 295"/>
                <a:gd name="T42" fmla="*/ 137 w 257"/>
                <a:gd name="T43" fmla="*/ 24 h 295"/>
                <a:gd name="T44" fmla="*/ 120 w 257"/>
                <a:gd name="T45" fmla="*/ 24 h 295"/>
                <a:gd name="T46" fmla="*/ 28 w 257"/>
                <a:gd name="T47" fmla="*/ 77 h 295"/>
                <a:gd name="T48" fmla="*/ 20 w 257"/>
                <a:gd name="T49" fmla="*/ 91 h 295"/>
                <a:gd name="T50" fmla="*/ 20 w 257"/>
                <a:gd name="T51" fmla="*/ 197 h 295"/>
                <a:gd name="T52" fmla="*/ 28 w 257"/>
                <a:gd name="T53" fmla="*/ 212 h 295"/>
                <a:gd name="T54" fmla="*/ 36 w 257"/>
                <a:gd name="T55" fmla="*/ 21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5">
                  <a:moveTo>
                    <a:pt x="128" y="295"/>
                  </a:moveTo>
                  <a:cubicBezTo>
                    <a:pt x="18" y="229"/>
                    <a:pt x="18" y="229"/>
                    <a:pt x="18" y="229"/>
                  </a:cubicBezTo>
                  <a:cubicBezTo>
                    <a:pt x="8" y="223"/>
                    <a:pt x="0" y="210"/>
                    <a:pt x="0" y="197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79"/>
                    <a:pt x="8" y="66"/>
                    <a:pt x="18" y="60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21" y="0"/>
                    <a:pt x="136" y="0"/>
                    <a:pt x="147" y="7"/>
                  </a:cubicBezTo>
                  <a:cubicBezTo>
                    <a:pt x="239" y="60"/>
                    <a:pt x="239" y="60"/>
                    <a:pt x="239" y="60"/>
                  </a:cubicBezTo>
                  <a:cubicBezTo>
                    <a:pt x="249" y="66"/>
                    <a:pt x="257" y="79"/>
                    <a:pt x="257" y="91"/>
                  </a:cubicBezTo>
                  <a:cubicBezTo>
                    <a:pt x="257" y="197"/>
                    <a:pt x="257" y="197"/>
                    <a:pt x="257" y="197"/>
                  </a:cubicBezTo>
                  <a:cubicBezTo>
                    <a:pt x="257" y="210"/>
                    <a:pt x="249" y="223"/>
                    <a:pt x="239" y="229"/>
                  </a:cubicBezTo>
                  <a:cubicBezTo>
                    <a:pt x="228" y="236"/>
                    <a:pt x="228" y="236"/>
                    <a:pt x="228" y="236"/>
                  </a:cubicBezTo>
                  <a:lnTo>
                    <a:pt x="128" y="295"/>
                  </a:lnTo>
                  <a:close/>
                  <a:moveTo>
                    <a:pt x="36" y="217"/>
                  </a:moveTo>
                  <a:cubicBezTo>
                    <a:pt x="36" y="217"/>
                    <a:pt x="36" y="217"/>
                    <a:pt x="36" y="217"/>
                  </a:cubicBezTo>
                  <a:cubicBezTo>
                    <a:pt x="39" y="218"/>
                    <a:pt x="39" y="218"/>
                    <a:pt x="39" y="218"/>
                  </a:cubicBezTo>
                  <a:cubicBezTo>
                    <a:pt x="128" y="272"/>
                    <a:pt x="128" y="272"/>
                    <a:pt x="128" y="27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3" y="210"/>
                    <a:pt x="237" y="202"/>
                    <a:pt x="237" y="197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7" y="87"/>
                    <a:pt x="233" y="79"/>
                    <a:pt x="229" y="77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3" y="21"/>
                    <a:pt x="124" y="21"/>
                    <a:pt x="120" y="24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4" y="79"/>
                    <a:pt x="20" y="87"/>
                    <a:pt x="20" y="91"/>
                  </a:cubicBezTo>
                  <a:cubicBezTo>
                    <a:pt x="20" y="197"/>
                    <a:pt x="20" y="197"/>
                    <a:pt x="20" y="197"/>
                  </a:cubicBezTo>
                  <a:cubicBezTo>
                    <a:pt x="20" y="202"/>
                    <a:pt x="24" y="210"/>
                    <a:pt x="28" y="212"/>
                  </a:cubicBezTo>
                  <a:lnTo>
                    <a:pt x="36" y="217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/>
            </a:p>
          </p:txBody>
        </p:sp>
      </p:grp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2919693" y="1360736"/>
            <a:ext cx="2644039" cy="962135"/>
          </a:xfrm>
        </p:spPr>
        <p:txBody>
          <a:bodyPr wrap="square" numCol="1" spcCol="274320"/>
          <a:lstStyle>
            <a:lvl1pPr marL="261938" indent="-261938">
              <a:buClr>
                <a:schemeClr val="accent2"/>
              </a:buClr>
              <a:buSzPct val="100000"/>
              <a:buFont typeface="+mj-lt"/>
              <a:buAutoNum type="arabicPeriod"/>
              <a:defRPr sz="1500" cap="all" spc="38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260747" indent="0">
              <a:spcBef>
                <a:spcPts val="150"/>
              </a:spcBef>
              <a:buFont typeface="Arial" panose="020B0604020202020204" pitchFamily="34" charset="0"/>
              <a:buChar char="​"/>
              <a:tabLst/>
              <a:defRPr sz="1200">
                <a:solidFill>
                  <a:schemeClr val="bg1"/>
                </a:solidFill>
              </a:defRPr>
            </a:lvl2pPr>
            <a:lvl3pPr marL="425054" indent="-164306">
              <a:buClr>
                <a:schemeClr val="bg1"/>
              </a:buClr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3"/>
          </p:nvPr>
        </p:nvSpPr>
        <p:spPr>
          <a:xfrm>
            <a:off x="2919693" y="2492574"/>
            <a:ext cx="2644039" cy="962135"/>
          </a:xfrm>
        </p:spPr>
        <p:txBody>
          <a:bodyPr wrap="square" numCol="1" spcCol="274320"/>
          <a:lstStyle>
            <a:lvl1pPr marL="261938" indent="-261938">
              <a:buClr>
                <a:schemeClr val="accent2"/>
              </a:buClr>
              <a:buSzPct val="100000"/>
              <a:buFont typeface="+mj-lt"/>
              <a:buAutoNum type="arabicPeriod" startAt="2"/>
              <a:defRPr sz="1500" cap="all" spc="38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260747" indent="0">
              <a:spcBef>
                <a:spcPts val="150"/>
              </a:spcBef>
              <a:buFont typeface="Arial" panose="020B0604020202020204" pitchFamily="34" charset="0"/>
              <a:buChar char="​"/>
              <a:tabLst/>
              <a:defRPr sz="1200">
                <a:solidFill>
                  <a:schemeClr val="bg1"/>
                </a:solidFill>
              </a:defRPr>
            </a:lvl2pPr>
            <a:lvl3pPr marL="425054" indent="-164306">
              <a:buClr>
                <a:schemeClr val="bg1"/>
              </a:buClr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sz="quarter" idx="14"/>
          </p:nvPr>
        </p:nvSpPr>
        <p:spPr>
          <a:xfrm>
            <a:off x="2919693" y="3624412"/>
            <a:ext cx="2644039" cy="962135"/>
          </a:xfrm>
        </p:spPr>
        <p:txBody>
          <a:bodyPr wrap="square" numCol="1" spcCol="274320"/>
          <a:lstStyle>
            <a:lvl1pPr marL="261938" indent="-261938">
              <a:buClr>
                <a:schemeClr val="accent2"/>
              </a:buClr>
              <a:buSzPct val="100000"/>
              <a:buFont typeface="+mj-lt"/>
              <a:buAutoNum type="arabicPeriod" startAt="3"/>
              <a:defRPr sz="1500" cap="all" spc="38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260747" indent="0">
              <a:spcBef>
                <a:spcPts val="150"/>
              </a:spcBef>
              <a:buFont typeface="Arial" panose="020B0604020202020204" pitchFamily="34" charset="0"/>
              <a:buChar char="​"/>
              <a:tabLst/>
              <a:defRPr sz="1200">
                <a:solidFill>
                  <a:schemeClr val="bg1"/>
                </a:solidFill>
              </a:defRPr>
            </a:lvl2pPr>
            <a:lvl3pPr marL="425054" indent="-164306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5"/>
          </p:nvPr>
        </p:nvSpPr>
        <p:spPr>
          <a:xfrm>
            <a:off x="5788256" y="1360736"/>
            <a:ext cx="2644039" cy="962135"/>
          </a:xfrm>
        </p:spPr>
        <p:txBody>
          <a:bodyPr wrap="square" numCol="1" spcCol="274320"/>
          <a:lstStyle>
            <a:lvl1pPr marL="261938" indent="-261938">
              <a:buClr>
                <a:schemeClr val="accent2"/>
              </a:buClr>
              <a:buSzPct val="100000"/>
              <a:buFont typeface="+mj-lt"/>
              <a:buAutoNum type="arabicPeriod" startAt="4"/>
              <a:defRPr sz="1500" cap="all" spc="38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260747" indent="0">
              <a:spcBef>
                <a:spcPts val="150"/>
              </a:spcBef>
              <a:buFont typeface="Arial" panose="020B0604020202020204" pitchFamily="34" charset="0"/>
              <a:buChar char="​"/>
              <a:tabLst/>
              <a:defRPr sz="1200">
                <a:solidFill>
                  <a:schemeClr val="bg1"/>
                </a:solidFill>
              </a:defRPr>
            </a:lvl2pPr>
            <a:lvl3pPr marL="425054" indent="-164306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sz="quarter" idx="16"/>
          </p:nvPr>
        </p:nvSpPr>
        <p:spPr>
          <a:xfrm>
            <a:off x="5788256" y="2492574"/>
            <a:ext cx="2644039" cy="962135"/>
          </a:xfrm>
        </p:spPr>
        <p:txBody>
          <a:bodyPr wrap="square" numCol="1" spcCol="274320"/>
          <a:lstStyle>
            <a:lvl1pPr marL="261938" indent="-261938">
              <a:buClr>
                <a:schemeClr val="accent2"/>
              </a:buClr>
              <a:buSzPct val="100000"/>
              <a:buFont typeface="+mj-lt"/>
              <a:buAutoNum type="arabicPeriod" startAt="5"/>
              <a:defRPr sz="1500" cap="all" spc="38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260747" indent="0">
              <a:spcBef>
                <a:spcPts val="150"/>
              </a:spcBef>
              <a:buFont typeface="Arial" panose="020B0604020202020204" pitchFamily="34" charset="0"/>
              <a:buChar char="​"/>
              <a:tabLst/>
              <a:defRPr sz="1200">
                <a:solidFill>
                  <a:schemeClr val="bg1"/>
                </a:solidFill>
              </a:defRPr>
            </a:lvl2pPr>
            <a:lvl3pPr marL="425054" indent="-164306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5788256" y="3624412"/>
            <a:ext cx="2644039" cy="962135"/>
          </a:xfrm>
        </p:spPr>
        <p:txBody>
          <a:bodyPr wrap="square" numCol="1" spcCol="274320"/>
          <a:lstStyle>
            <a:lvl1pPr marL="261938" indent="-261938">
              <a:buClr>
                <a:schemeClr val="accent2"/>
              </a:buClr>
              <a:buSzPct val="100000"/>
              <a:buFont typeface="+mj-lt"/>
              <a:buAutoNum type="arabicPeriod" startAt="6"/>
              <a:defRPr sz="1500" cap="all" spc="38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260747" indent="0">
              <a:spcBef>
                <a:spcPts val="150"/>
              </a:spcBef>
              <a:buFont typeface="Arial" panose="020B0604020202020204" pitchFamily="34" charset="0"/>
              <a:buChar char="​"/>
              <a:tabLst/>
              <a:defRPr sz="1200">
                <a:solidFill>
                  <a:schemeClr val="bg1"/>
                </a:solidFill>
              </a:defRPr>
            </a:lvl2pPr>
            <a:lvl3pPr marL="425054" indent="-164306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440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bg bwMode="black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" y="0"/>
            <a:ext cx="9141714" cy="5143500"/>
          </a:xfrm>
          <a:prstGeom prst="rect">
            <a:avLst/>
          </a:prstGeom>
        </p:spPr>
      </p:pic>
      <p:sp>
        <p:nvSpPr>
          <p:cNvPr id="19" name="Freeform 18"/>
          <p:cNvSpPr>
            <a:spLocks/>
          </p:cNvSpPr>
          <p:nvPr userDrawn="1"/>
        </p:nvSpPr>
        <p:spPr bwMode="white">
          <a:xfrm rot="5400000">
            <a:off x="2477656" y="-1522845"/>
            <a:ext cx="5143499" cy="8189191"/>
          </a:xfrm>
          <a:custGeom>
            <a:avLst/>
            <a:gdLst>
              <a:gd name="connsiteX0" fmla="*/ 0 w 6857999"/>
              <a:gd name="connsiteY0" fmla="*/ 9691225 h 10918921"/>
              <a:gd name="connsiteX1" fmla="*/ 0 w 6857999"/>
              <a:gd name="connsiteY1" fmla="*/ 0 h 10918921"/>
              <a:gd name="connsiteX2" fmla="*/ 6857999 w 6857999"/>
              <a:gd name="connsiteY2" fmla="*/ 0 h 10918921"/>
              <a:gd name="connsiteX3" fmla="*/ 6857999 w 6857999"/>
              <a:gd name="connsiteY3" fmla="*/ 8255523 h 10918921"/>
              <a:gd name="connsiteX4" fmla="*/ 6808869 w 6857999"/>
              <a:gd name="connsiteY4" fmla="*/ 8281593 h 10918921"/>
              <a:gd name="connsiteX5" fmla="*/ 2180775 w 6857999"/>
              <a:gd name="connsiteY5" fmla="*/ 10918921 h 1091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7999" h="10918921">
                <a:moveTo>
                  <a:pt x="0" y="9691225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8255523"/>
                </a:lnTo>
                <a:lnTo>
                  <a:pt x="6808869" y="8281593"/>
                </a:lnTo>
                <a:lnTo>
                  <a:pt x="2180775" y="109189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531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9531" y="748965"/>
            <a:ext cx="1458595" cy="172836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80745" y="1412580"/>
            <a:ext cx="1355965" cy="3806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spc="225" dirty="0">
                <a:solidFill>
                  <a:schemeClr val="bg1"/>
                </a:solidFill>
                <a:latin typeface="FreightSansLFPro SmBd" panose="02000503040000020004" pitchFamily="50" charset="0"/>
              </a:rPr>
              <a:t>AGENDA</a:t>
            </a:r>
          </a:p>
        </p:txBody>
      </p:sp>
      <p:sp>
        <p:nvSpPr>
          <p:cNvPr id="12" name="Freeform 5"/>
          <p:cNvSpPr>
            <a:spLocks/>
          </p:cNvSpPr>
          <p:nvPr userDrawn="1"/>
        </p:nvSpPr>
        <p:spPr bwMode="auto">
          <a:xfrm>
            <a:off x="1868924" y="1920647"/>
            <a:ext cx="493066" cy="413402"/>
          </a:xfrm>
          <a:custGeom>
            <a:avLst/>
            <a:gdLst>
              <a:gd name="T0" fmla="*/ 230 w 440"/>
              <a:gd name="T1" fmla="*/ 366 h 368"/>
              <a:gd name="T2" fmla="*/ 431 w 440"/>
              <a:gd name="T3" fmla="*/ 130 h 368"/>
              <a:gd name="T4" fmla="*/ 328 w 440"/>
              <a:gd name="T5" fmla="*/ 0 h 368"/>
              <a:gd name="T6" fmla="*/ 224 w 440"/>
              <a:gd name="T7" fmla="*/ 57 h 368"/>
              <a:gd name="T8" fmla="*/ 118 w 440"/>
              <a:gd name="T9" fmla="*/ 0 h 368"/>
              <a:gd name="T10" fmla="*/ 14 w 440"/>
              <a:gd name="T11" fmla="*/ 130 h 368"/>
              <a:gd name="T12" fmla="*/ 215 w 440"/>
              <a:gd name="T13" fmla="*/ 366 h 368"/>
              <a:gd name="T14" fmla="*/ 230 w 440"/>
              <a:gd name="T15" fmla="*/ 366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368">
                <a:moveTo>
                  <a:pt x="230" y="366"/>
                </a:moveTo>
                <a:cubicBezTo>
                  <a:pt x="344" y="315"/>
                  <a:pt x="421" y="210"/>
                  <a:pt x="431" y="130"/>
                </a:cubicBezTo>
                <a:cubicBezTo>
                  <a:pt x="440" y="60"/>
                  <a:pt x="401" y="0"/>
                  <a:pt x="328" y="0"/>
                </a:cubicBezTo>
                <a:cubicBezTo>
                  <a:pt x="255" y="0"/>
                  <a:pt x="224" y="57"/>
                  <a:pt x="224" y="57"/>
                </a:cubicBezTo>
                <a:cubicBezTo>
                  <a:pt x="224" y="57"/>
                  <a:pt x="191" y="0"/>
                  <a:pt x="118" y="0"/>
                </a:cubicBezTo>
                <a:cubicBezTo>
                  <a:pt x="45" y="0"/>
                  <a:pt x="0" y="58"/>
                  <a:pt x="14" y="130"/>
                </a:cubicBezTo>
                <a:cubicBezTo>
                  <a:pt x="28" y="202"/>
                  <a:pt x="111" y="324"/>
                  <a:pt x="215" y="366"/>
                </a:cubicBezTo>
                <a:cubicBezTo>
                  <a:pt x="220" y="367"/>
                  <a:pt x="226" y="368"/>
                  <a:pt x="230" y="366"/>
                </a:cubicBezTo>
                <a:close/>
              </a:path>
            </a:pathLst>
          </a:custGeom>
          <a:noFill/>
          <a:ln w="60325">
            <a:solidFill>
              <a:schemeClr val="bg2">
                <a:alpha val="70000"/>
              </a:scheme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531" dirty="0"/>
          </a:p>
        </p:txBody>
      </p:sp>
      <p:sp>
        <p:nvSpPr>
          <p:cNvPr id="20" name="Content Placeholder 4"/>
          <p:cNvSpPr>
            <a:spLocks noGrp="1"/>
          </p:cNvSpPr>
          <p:nvPr>
            <p:ph sz="quarter" idx="12"/>
          </p:nvPr>
        </p:nvSpPr>
        <p:spPr>
          <a:xfrm>
            <a:off x="2919693" y="1547348"/>
            <a:ext cx="2644039" cy="962135"/>
          </a:xfrm>
        </p:spPr>
        <p:txBody>
          <a:bodyPr wrap="square" numCol="1" spcCol="274320"/>
          <a:lstStyle>
            <a:lvl1pPr marL="261938" indent="-261938">
              <a:buClr>
                <a:schemeClr val="accent1"/>
              </a:buClr>
              <a:buSzPct val="100000"/>
              <a:buFont typeface="+mj-lt"/>
              <a:buAutoNum type="arabicPeriod"/>
              <a:defRPr sz="1500" cap="all" spc="38" baseline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 SmBd" panose="02000503040000020004" pitchFamily="50" charset="0"/>
              </a:defRPr>
            </a:lvl1pPr>
            <a:lvl2pPr marL="260747" indent="0">
              <a:spcBef>
                <a:spcPts val="150"/>
              </a:spcBef>
              <a:buFont typeface="Arial" panose="020B0604020202020204" pitchFamily="34" charset="0"/>
              <a:buChar char="​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25054" indent="-164306">
              <a:buFont typeface="Arial" panose="020B0604020202020204" pitchFamily="34" charset="0"/>
              <a:buChar char="•"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Content Placeholder 4"/>
          <p:cNvSpPr>
            <a:spLocks noGrp="1"/>
          </p:cNvSpPr>
          <p:nvPr>
            <p:ph sz="quarter" idx="13"/>
          </p:nvPr>
        </p:nvSpPr>
        <p:spPr>
          <a:xfrm>
            <a:off x="2919693" y="2679186"/>
            <a:ext cx="2644039" cy="962135"/>
          </a:xfrm>
        </p:spPr>
        <p:txBody>
          <a:bodyPr wrap="square" numCol="1" spcCol="274320"/>
          <a:lstStyle>
            <a:lvl1pPr marL="261938" indent="-261938">
              <a:buClr>
                <a:schemeClr val="accent1"/>
              </a:buClr>
              <a:buSzPct val="100000"/>
              <a:buFont typeface="+mj-lt"/>
              <a:buAutoNum type="arabicPeriod" startAt="2"/>
              <a:defRPr sz="1500" cap="all" spc="38" baseline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 SmBd" panose="02000503040000020004" pitchFamily="50" charset="0"/>
              </a:defRPr>
            </a:lvl1pPr>
            <a:lvl2pPr marL="260747" indent="0">
              <a:spcBef>
                <a:spcPts val="150"/>
              </a:spcBef>
              <a:buFont typeface="Arial" panose="020B0604020202020204" pitchFamily="34" charset="0"/>
              <a:buChar char="​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25054" indent="-164306">
              <a:buFont typeface="Arial" panose="020B0604020202020204" pitchFamily="34" charset="0"/>
              <a:buChar char="•"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4"/>
          </p:nvPr>
        </p:nvSpPr>
        <p:spPr>
          <a:xfrm>
            <a:off x="2919693" y="3811024"/>
            <a:ext cx="2644039" cy="962135"/>
          </a:xfrm>
        </p:spPr>
        <p:txBody>
          <a:bodyPr wrap="square" numCol="1" spcCol="274320"/>
          <a:lstStyle>
            <a:lvl1pPr marL="261938" indent="-261938">
              <a:buClr>
                <a:schemeClr val="accent1"/>
              </a:buClr>
              <a:buSzPct val="100000"/>
              <a:buFont typeface="+mj-lt"/>
              <a:buAutoNum type="arabicPeriod" startAt="3"/>
              <a:defRPr sz="1500" cap="all" spc="38" baseline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 SmBd" panose="02000503040000020004" pitchFamily="50" charset="0"/>
              </a:defRPr>
            </a:lvl1pPr>
            <a:lvl2pPr marL="260747" indent="0">
              <a:spcBef>
                <a:spcPts val="150"/>
              </a:spcBef>
              <a:buFont typeface="Arial" panose="020B0604020202020204" pitchFamily="34" charset="0"/>
              <a:buChar char="​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25054" indent="-164306"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5"/>
          </p:nvPr>
        </p:nvSpPr>
        <p:spPr>
          <a:xfrm>
            <a:off x="5788256" y="1547348"/>
            <a:ext cx="2644039" cy="962135"/>
          </a:xfrm>
        </p:spPr>
        <p:txBody>
          <a:bodyPr wrap="square" numCol="1" spcCol="274320"/>
          <a:lstStyle>
            <a:lvl1pPr marL="261938" indent="-261938">
              <a:buClr>
                <a:schemeClr val="accent1"/>
              </a:buClr>
              <a:buSzPct val="100000"/>
              <a:buFont typeface="+mj-lt"/>
              <a:buAutoNum type="arabicPeriod" startAt="4"/>
              <a:defRPr sz="1500" cap="all" spc="38" baseline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 SmBd" panose="02000503040000020004" pitchFamily="50" charset="0"/>
              </a:defRPr>
            </a:lvl1pPr>
            <a:lvl2pPr marL="260747" indent="0">
              <a:spcBef>
                <a:spcPts val="150"/>
              </a:spcBef>
              <a:buFont typeface="Arial" panose="020B0604020202020204" pitchFamily="34" charset="0"/>
              <a:buChar char="​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25054" indent="-164306"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4"/>
          <p:cNvSpPr>
            <a:spLocks noGrp="1"/>
          </p:cNvSpPr>
          <p:nvPr>
            <p:ph sz="quarter" idx="16"/>
          </p:nvPr>
        </p:nvSpPr>
        <p:spPr>
          <a:xfrm>
            <a:off x="5788256" y="2679186"/>
            <a:ext cx="2644039" cy="962135"/>
          </a:xfrm>
        </p:spPr>
        <p:txBody>
          <a:bodyPr wrap="square" numCol="1" spcCol="274320"/>
          <a:lstStyle>
            <a:lvl1pPr marL="261938" indent="-261938">
              <a:buClr>
                <a:schemeClr val="accent1"/>
              </a:buClr>
              <a:buSzPct val="100000"/>
              <a:buFont typeface="+mj-lt"/>
              <a:buAutoNum type="arabicPeriod" startAt="5"/>
              <a:defRPr sz="1500" cap="all" spc="38" baseline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 SmBd" panose="02000503040000020004" pitchFamily="50" charset="0"/>
              </a:defRPr>
            </a:lvl1pPr>
            <a:lvl2pPr marL="260747" indent="0">
              <a:spcBef>
                <a:spcPts val="150"/>
              </a:spcBef>
              <a:buFont typeface="Arial" panose="020B0604020202020204" pitchFamily="34" charset="0"/>
              <a:buChar char="​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25054" indent="-164306"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Content Placeholder 4"/>
          <p:cNvSpPr>
            <a:spLocks noGrp="1"/>
          </p:cNvSpPr>
          <p:nvPr>
            <p:ph sz="quarter" idx="17"/>
          </p:nvPr>
        </p:nvSpPr>
        <p:spPr>
          <a:xfrm>
            <a:off x="5788256" y="3811024"/>
            <a:ext cx="2644039" cy="962135"/>
          </a:xfrm>
        </p:spPr>
        <p:txBody>
          <a:bodyPr wrap="square" numCol="1" spcCol="274320"/>
          <a:lstStyle>
            <a:lvl1pPr marL="261938" indent="-261938">
              <a:buClr>
                <a:schemeClr val="accent1"/>
              </a:buClr>
              <a:buSzPct val="100000"/>
              <a:buFont typeface="+mj-lt"/>
              <a:buAutoNum type="arabicPeriod" startAt="6"/>
              <a:defRPr sz="1500" cap="all" spc="38" baseline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 SmBd" panose="02000503040000020004" pitchFamily="50" charset="0"/>
              </a:defRPr>
            </a:lvl1pPr>
            <a:lvl2pPr marL="260747" indent="0">
              <a:spcBef>
                <a:spcPts val="150"/>
              </a:spcBef>
              <a:buFont typeface="Arial" panose="020B0604020202020204" pitchFamily="34" charset="0"/>
              <a:buChar char="​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25054" indent="-164306"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5594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71500" y="1809750"/>
            <a:ext cx="8001000" cy="2286000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>
              <a:lnSpc>
                <a:spcPct val="120000"/>
              </a:lnSpc>
              <a:buClr>
                <a:schemeClr val="bg1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</a:defRPr>
            </a:lvl1pPr>
            <a:lvl2pPr marL="342900" indent="-171450" algn="l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</a:defRPr>
            </a:lvl2pPr>
            <a:lvl3pPr marL="514350" indent="-171450" algn="l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</a:defRPr>
            </a:lvl3pPr>
            <a:lvl4pPr marL="685800" indent="-171450" algn="l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</a:defRPr>
            </a:lvl4pPr>
            <a:lvl5pPr marL="857250" indent="-171450" algn="l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90526"/>
            <a:ext cx="8001000" cy="689372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3750" b="1" i="0">
                <a:solidFill>
                  <a:srgbClr val="4267B2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71500" y="1095375"/>
            <a:ext cx="8001000" cy="4191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390525">
              <a:tabLst/>
              <a:defRPr sz="2250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225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225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225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225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849"/>
            <a:ext cx="9144000" cy="5148349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0" name="Freeform 9"/>
          <p:cNvSpPr>
            <a:spLocks noEditPoints="1"/>
          </p:cNvSpPr>
          <p:nvPr userDrawn="1"/>
        </p:nvSpPr>
        <p:spPr bwMode="invGray">
          <a:xfrm>
            <a:off x="831653" y="1425773"/>
            <a:ext cx="807244" cy="925116"/>
          </a:xfrm>
          <a:custGeom>
            <a:avLst/>
            <a:gdLst>
              <a:gd name="T0" fmla="*/ 128 w 257"/>
              <a:gd name="T1" fmla="*/ 295 h 295"/>
              <a:gd name="T2" fmla="*/ 18 w 257"/>
              <a:gd name="T3" fmla="*/ 229 h 295"/>
              <a:gd name="T4" fmla="*/ 0 w 257"/>
              <a:gd name="T5" fmla="*/ 197 h 295"/>
              <a:gd name="T6" fmla="*/ 0 w 257"/>
              <a:gd name="T7" fmla="*/ 91 h 295"/>
              <a:gd name="T8" fmla="*/ 18 w 257"/>
              <a:gd name="T9" fmla="*/ 60 h 295"/>
              <a:gd name="T10" fmla="*/ 110 w 257"/>
              <a:gd name="T11" fmla="*/ 7 h 295"/>
              <a:gd name="T12" fmla="*/ 147 w 257"/>
              <a:gd name="T13" fmla="*/ 7 h 295"/>
              <a:gd name="T14" fmla="*/ 239 w 257"/>
              <a:gd name="T15" fmla="*/ 60 h 295"/>
              <a:gd name="T16" fmla="*/ 257 w 257"/>
              <a:gd name="T17" fmla="*/ 91 h 295"/>
              <a:gd name="T18" fmla="*/ 257 w 257"/>
              <a:gd name="T19" fmla="*/ 197 h 295"/>
              <a:gd name="T20" fmla="*/ 239 w 257"/>
              <a:gd name="T21" fmla="*/ 229 h 295"/>
              <a:gd name="T22" fmla="*/ 228 w 257"/>
              <a:gd name="T23" fmla="*/ 236 h 295"/>
              <a:gd name="T24" fmla="*/ 128 w 257"/>
              <a:gd name="T25" fmla="*/ 295 h 295"/>
              <a:gd name="T26" fmla="*/ 36 w 257"/>
              <a:gd name="T27" fmla="*/ 217 h 295"/>
              <a:gd name="T28" fmla="*/ 36 w 257"/>
              <a:gd name="T29" fmla="*/ 217 h 295"/>
              <a:gd name="T30" fmla="*/ 39 w 257"/>
              <a:gd name="T31" fmla="*/ 218 h 295"/>
              <a:gd name="T32" fmla="*/ 128 w 257"/>
              <a:gd name="T33" fmla="*/ 272 h 295"/>
              <a:gd name="T34" fmla="*/ 229 w 257"/>
              <a:gd name="T35" fmla="*/ 212 h 295"/>
              <a:gd name="T36" fmla="*/ 237 w 257"/>
              <a:gd name="T37" fmla="*/ 197 h 295"/>
              <a:gd name="T38" fmla="*/ 237 w 257"/>
              <a:gd name="T39" fmla="*/ 91 h 295"/>
              <a:gd name="T40" fmla="*/ 229 w 257"/>
              <a:gd name="T41" fmla="*/ 77 h 295"/>
              <a:gd name="T42" fmla="*/ 137 w 257"/>
              <a:gd name="T43" fmla="*/ 24 h 295"/>
              <a:gd name="T44" fmla="*/ 120 w 257"/>
              <a:gd name="T45" fmla="*/ 24 h 295"/>
              <a:gd name="T46" fmla="*/ 28 w 257"/>
              <a:gd name="T47" fmla="*/ 77 h 295"/>
              <a:gd name="T48" fmla="*/ 20 w 257"/>
              <a:gd name="T49" fmla="*/ 91 h 295"/>
              <a:gd name="T50" fmla="*/ 20 w 257"/>
              <a:gd name="T51" fmla="*/ 197 h 295"/>
              <a:gd name="T52" fmla="*/ 28 w 257"/>
              <a:gd name="T53" fmla="*/ 212 h 295"/>
              <a:gd name="T54" fmla="*/ 36 w 257"/>
              <a:gd name="T55" fmla="*/ 21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7" h="295">
                <a:moveTo>
                  <a:pt x="128" y="295"/>
                </a:moveTo>
                <a:cubicBezTo>
                  <a:pt x="18" y="229"/>
                  <a:pt x="18" y="229"/>
                  <a:pt x="18" y="229"/>
                </a:cubicBezTo>
                <a:cubicBezTo>
                  <a:pt x="8" y="223"/>
                  <a:pt x="0" y="210"/>
                  <a:pt x="0" y="197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79"/>
                  <a:pt x="8" y="66"/>
                  <a:pt x="18" y="60"/>
                </a:cubicBezTo>
                <a:cubicBezTo>
                  <a:pt x="110" y="7"/>
                  <a:pt x="110" y="7"/>
                  <a:pt x="110" y="7"/>
                </a:cubicBezTo>
                <a:cubicBezTo>
                  <a:pt x="121" y="0"/>
                  <a:pt x="136" y="0"/>
                  <a:pt x="147" y="7"/>
                </a:cubicBezTo>
                <a:cubicBezTo>
                  <a:pt x="239" y="60"/>
                  <a:pt x="239" y="60"/>
                  <a:pt x="239" y="60"/>
                </a:cubicBezTo>
                <a:cubicBezTo>
                  <a:pt x="249" y="66"/>
                  <a:pt x="257" y="79"/>
                  <a:pt x="257" y="91"/>
                </a:cubicBezTo>
                <a:cubicBezTo>
                  <a:pt x="257" y="197"/>
                  <a:pt x="257" y="197"/>
                  <a:pt x="257" y="197"/>
                </a:cubicBezTo>
                <a:cubicBezTo>
                  <a:pt x="257" y="210"/>
                  <a:pt x="249" y="223"/>
                  <a:pt x="239" y="229"/>
                </a:cubicBezTo>
                <a:cubicBezTo>
                  <a:pt x="228" y="236"/>
                  <a:pt x="228" y="236"/>
                  <a:pt x="228" y="236"/>
                </a:cubicBezTo>
                <a:lnTo>
                  <a:pt x="128" y="295"/>
                </a:lnTo>
                <a:close/>
                <a:moveTo>
                  <a:pt x="36" y="217"/>
                </a:moveTo>
                <a:cubicBezTo>
                  <a:pt x="36" y="217"/>
                  <a:pt x="36" y="217"/>
                  <a:pt x="36" y="217"/>
                </a:cubicBezTo>
                <a:cubicBezTo>
                  <a:pt x="39" y="218"/>
                  <a:pt x="39" y="218"/>
                  <a:pt x="39" y="218"/>
                </a:cubicBezTo>
                <a:cubicBezTo>
                  <a:pt x="128" y="272"/>
                  <a:pt x="128" y="272"/>
                  <a:pt x="128" y="27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3" y="210"/>
                  <a:pt x="237" y="202"/>
                  <a:pt x="237" y="197"/>
                </a:cubicBezTo>
                <a:cubicBezTo>
                  <a:pt x="237" y="91"/>
                  <a:pt x="237" y="91"/>
                  <a:pt x="237" y="91"/>
                </a:cubicBezTo>
                <a:cubicBezTo>
                  <a:pt x="237" y="87"/>
                  <a:pt x="233" y="79"/>
                  <a:pt x="229" y="77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33" y="21"/>
                  <a:pt x="124" y="21"/>
                  <a:pt x="120" y="24"/>
                </a:cubicBezTo>
                <a:cubicBezTo>
                  <a:pt x="28" y="77"/>
                  <a:pt x="28" y="77"/>
                  <a:pt x="28" y="77"/>
                </a:cubicBezTo>
                <a:cubicBezTo>
                  <a:pt x="24" y="79"/>
                  <a:pt x="20" y="87"/>
                  <a:pt x="20" y="91"/>
                </a:cubicBezTo>
                <a:cubicBezTo>
                  <a:pt x="20" y="197"/>
                  <a:pt x="20" y="197"/>
                  <a:pt x="20" y="197"/>
                </a:cubicBezTo>
                <a:cubicBezTo>
                  <a:pt x="20" y="202"/>
                  <a:pt x="24" y="210"/>
                  <a:pt x="28" y="212"/>
                </a:cubicBezTo>
                <a:lnTo>
                  <a:pt x="36" y="2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2531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lum brigh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48" y="1522642"/>
            <a:ext cx="343293" cy="418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796" y="3786664"/>
            <a:ext cx="6920067" cy="263843"/>
          </a:xfrm>
        </p:spPr>
        <p:txBody>
          <a:bodyPr>
            <a:normAutofit/>
          </a:bodyPr>
          <a:lstStyle>
            <a:lvl1pPr algn="l">
              <a:defRPr lang="en-US" sz="1575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958453" y="1567339"/>
            <a:ext cx="565547" cy="57745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3"/>
          </p:nvPr>
        </p:nvSpPr>
        <p:spPr>
          <a:xfrm>
            <a:off x="1788796" y="1413034"/>
            <a:ext cx="6926579" cy="2097405"/>
          </a:xfrm>
        </p:spPr>
        <p:txBody>
          <a:bodyPr anchor="b">
            <a:noAutofit/>
          </a:bodyPr>
          <a:lstStyle>
            <a:lvl1pPr marL="0" indent="0" algn="l">
              <a:lnSpc>
                <a:spcPct val="84000"/>
              </a:lnSpc>
              <a:buNone/>
              <a:defRPr sz="5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Box 61"/>
          <p:cNvSpPr txBox="1"/>
          <p:nvPr userDrawn="1"/>
        </p:nvSpPr>
        <p:spPr bwMode="white">
          <a:xfrm>
            <a:off x="690008" y="1591033"/>
            <a:ext cx="351631" cy="43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+mn-lt"/>
              </a:rPr>
              <a:t>No</a:t>
            </a:r>
            <a:r>
              <a:rPr lang="en-US" sz="105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74467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Brigh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849"/>
            <a:ext cx="9144000" cy="5148350"/>
          </a:xfrm>
          <a:prstGeom prst="rect">
            <a:avLst/>
          </a:prstGeom>
          <a:noFill/>
        </p:spPr>
      </p:pic>
      <p:sp>
        <p:nvSpPr>
          <p:cNvPr id="10" name="Freeform 9"/>
          <p:cNvSpPr>
            <a:spLocks noEditPoints="1"/>
          </p:cNvSpPr>
          <p:nvPr userDrawn="1"/>
        </p:nvSpPr>
        <p:spPr bwMode="invGray">
          <a:xfrm>
            <a:off x="831653" y="1425773"/>
            <a:ext cx="807244" cy="925116"/>
          </a:xfrm>
          <a:custGeom>
            <a:avLst/>
            <a:gdLst>
              <a:gd name="T0" fmla="*/ 128 w 257"/>
              <a:gd name="T1" fmla="*/ 295 h 295"/>
              <a:gd name="T2" fmla="*/ 18 w 257"/>
              <a:gd name="T3" fmla="*/ 229 h 295"/>
              <a:gd name="T4" fmla="*/ 0 w 257"/>
              <a:gd name="T5" fmla="*/ 197 h 295"/>
              <a:gd name="T6" fmla="*/ 0 w 257"/>
              <a:gd name="T7" fmla="*/ 91 h 295"/>
              <a:gd name="T8" fmla="*/ 18 w 257"/>
              <a:gd name="T9" fmla="*/ 60 h 295"/>
              <a:gd name="T10" fmla="*/ 110 w 257"/>
              <a:gd name="T11" fmla="*/ 7 h 295"/>
              <a:gd name="T12" fmla="*/ 147 w 257"/>
              <a:gd name="T13" fmla="*/ 7 h 295"/>
              <a:gd name="T14" fmla="*/ 239 w 257"/>
              <a:gd name="T15" fmla="*/ 60 h 295"/>
              <a:gd name="T16" fmla="*/ 257 w 257"/>
              <a:gd name="T17" fmla="*/ 91 h 295"/>
              <a:gd name="T18" fmla="*/ 257 w 257"/>
              <a:gd name="T19" fmla="*/ 197 h 295"/>
              <a:gd name="T20" fmla="*/ 239 w 257"/>
              <a:gd name="T21" fmla="*/ 229 h 295"/>
              <a:gd name="T22" fmla="*/ 228 w 257"/>
              <a:gd name="T23" fmla="*/ 236 h 295"/>
              <a:gd name="T24" fmla="*/ 128 w 257"/>
              <a:gd name="T25" fmla="*/ 295 h 295"/>
              <a:gd name="T26" fmla="*/ 36 w 257"/>
              <a:gd name="T27" fmla="*/ 217 h 295"/>
              <a:gd name="T28" fmla="*/ 36 w 257"/>
              <a:gd name="T29" fmla="*/ 217 h 295"/>
              <a:gd name="T30" fmla="*/ 39 w 257"/>
              <a:gd name="T31" fmla="*/ 218 h 295"/>
              <a:gd name="T32" fmla="*/ 128 w 257"/>
              <a:gd name="T33" fmla="*/ 272 h 295"/>
              <a:gd name="T34" fmla="*/ 229 w 257"/>
              <a:gd name="T35" fmla="*/ 212 h 295"/>
              <a:gd name="T36" fmla="*/ 237 w 257"/>
              <a:gd name="T37" fmla="*/ 197 h 295"/>
              <a:gd name="T38" fmla="*/ 237 w 257"/>
              <a:gd name="T39" fmla="*/ 91 h 295"/>
              <a:gd name="T40" fmla="*/ 229 w 257"/>
              <a:gd name="T41" fmla="*/ 77 h 295"/>
              <a:gd name="T42" fmla="*/ 137 w 257"/>
              <a:gd name="T43" fmla="*/ 24 h 295"/>
              <a:gd name="T44" fmla="*/ 120 w 257"/>
              <a:gd name="T45" fmla="*/ 24 h 295"/>
              <a:gd name="T46" fmla="*/ 28 w 257"/>
              <a:gd name="T47" fmla="*/ 77 h 295"/>
              <a:gd name="T48" fmla="*/ 20 w 257"/>
              <a:gd name="T49" fmla="*/ 91 h 295"/>
              <a:gd name="T50" fmla="*/ 20 w 257"/>
              <a:gd name="T51" fmla="*/ 197 h 295"/>
              <a:gd name="T52" fmla="*/ 28 w 257"/>
              <a:gd name="T53" fmla="*/ 212 h 295"/>
              <a:gd name="T54" fmla="*/ 36 w 257"/>
              <a:gd name="T55" fmla="*/ 21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7" h="295">
                <a:moveTo>
                  <a:pt x="128" y="295"/>
                </a:moveTo>
                <a:cubicBezTo>
                  <a:pt x="18" y="229"/>
                  <a:pt x="18" y="229"/>
                  <a:pt x="18" y="229"/>
                </a:cubicBezTo>
                <a:cubicBezTo>
                  <a:pt x="8" y="223"/>
                  <a:pt x="0" y="210"/>
                  <a:pt x="0" y="197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79"/>
                  <a:pt x="8" y="66"/>
                  <a:pt x="18" y="60"/>
                </a:cubicBezTo>
                <a:cubicBezTo>
                  <a:pt x="110" y="7"/>
                  <a:pt x="110" y="7"/>
                  <a:pt x="110" y="7"/>
                </a:cubicBezTo>
                <a:cubicBezTo>
                  <a:pt x="121" y="0"/>
                  <a:pt x="136" y="0"/>
                  <a:pt x="147" y="7"/>
                </a:cubicBezTo>
                <a:cubicBezTo>
                  <a:pt x="239" y="60"/>
                  <a:pt x="239" y="60"/>
                  <a:pt x="239" y="60"/>
                </a:cubicBezTo>
                <a:cubicBezTo>
                  <a:pt x="249" y="66"/>
                  <a:pt x="257" y="79"/>
                  <a:pt x="257" y="91"/>
                </a:cubicBezTo>
                <a:cubicBezTo>
                  <a:pt x="257" y="197"/>
                  <a:pt x="257" y="197"/>
                  <a:pt x="257" y="197"/>
                </a:cubicBezTo>
                <a:cubicBezTo>
                  <a:pt x="257" y="210"/>
                  <a:pt x="249" y="223"/>
                  <a:pt x="239" y="229"/>
                </a:cubicBezTo>
                <a:cubicBezTo>
                  <a:pt x="228" y="236"/>
                  <a:pt x="228" y="236"/>
                  <a:pt x="228" y="236"/>
                </a:cubicBezTo>
                <a:lnTo>
                  <a:pt x="128" y="295"/>
                </a:lnTo>
                <a:close/>
                <a:moveTo>
                  <a:pt x="36" y="217"/>
                </a:moveTo>
                <a:cubicBezTo>
                  <a:pt x="36" y="217"/>
                  <a:pt x="36" y="217"/>
                  <a:pt x="36" y="217"/>
                </a:cubicBezTo>
                <a:cubicBezTo>
                  <a:pt x="39" y="218"/>
                  <a:pt x="39" y="218"/>
                  <a:pt x="39" y="218"/>
                </a:cubicBezTo>
                <a:cubicBezTo>
                  <a:pt x="128" y="272"/>
                  <a:pt x="128" y="272"/>
                  <a:pt x="128" y="27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3" y="210"/>
                  <a:pt x="237" y="202"/>
                  <a:pt x="237" y="197"/>
                </a:cubicBezTo>
                <a:cubicBezTo>
                  <a:pt x="237" y="91"/>
                  <a:pt x="237" y="91"/>
                  <a:pt x="237" y="91"/>
                </a:cubicBezTo>
                <a:cubicBezTo>
                  <a:pt x="237" y="87"/>
                  <a:pt x="233" y="79"/>
                  <a:pt x="229" y="77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33" y="21"/>
                  <a:pt x="124" y="21"/>
                  <a:pt x="120" y="24"/>
                </a:cubicBezTo>
                <a:cubicBezTo>
                  <a:pt x="28" y="77"/>
                  <a:pt x="28" y="77"/>
                  <a:pt x="28" y="77"/>
                </a:cubicBezTo>
                <a:cubicBezTo>
                  <a:pt x="24" y="79"/>
                  <a:pt x="20" y="87"/>
                  <a:pt x="20" y="91"/>
                </a:cubicBezTo>
                <a:cubicBezTo>
                  <a:pt x="20" y="197"/>
                  <a:pt x="20" y="197"/>
                  <a:pt x="20" y="197"/>
                </a:cubicBezTo>
                <a:cubicBezTo>
                  <a:pt x="20" y="202"/>
                  <a:pt x="24" y="210"/>
                  <a:pt x="28" y="212"/>
                </a:cubicBezTo>
                <a:lnTo>
                  <a:pt x="36" y="2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2531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48" y="1522642"/>
            <a:ext cx="343293" cy="418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796" y="3786664"/>
            <a:ext cx="6920067" cy="263843"/>
          </a:xfrm>
        </p:spPr>
        <p:txBody>
          <a:bodyPr>
            <a:normAutofit/>
          </a:bodyPr>
          <a:lstStyle>
            <a:lvl1pPr algn="l">
              <a:defRPr lang="en-US" sz="1575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958453" y="1567339"/>
            <a:ext cx="565547" cy="57745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3"/>
          </p:nvPr>
        </p:nvSpPr>
        <p:spPr>
          <a:xfrm>
            <a:off x="1788796" y="1413034"/>
            <a:ext cx="6926579" cy="2097405"/>
          </a:xfrm>
        </p:spPr>
        <p:txBody>
          <a:bodyPr anchor="b">
            <a:noAutofit/>
          </a:bodyPr>
          <a:lstStyle>
            <a:lvl1pPr marL="0" indent="0" algn="l">
              <a:lnSpc>
                <a:spcPct val="84000"/>
              </a:lnSpc>
              <a:buNone/>
              <a:defRPr sz="5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690008" y="1591033"/>
            <a:ext cx="351631" cy="43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+mn-lt"/>
              </a:rPr>
              <a:t>No</a:t>
            </a:r>
            <a:r>
              <a:rPr lang="en-US" sz="105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58983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389" cy="5143500"/>
          </a:xfrm>
          <a:prstGeom prst="rect">
            <a:avLst/>
          </a:prstGeom>
        </p:spPr>
      </p:pic>
      <p:sp>
        <p:nvSpPr>
          <p:cNvPr id="10" name="Freeform 9"/>
          <p:cNvSpPr>
            <a:spLocks noEditPoints="1"/>
          </p:cNvSpPr>
          <p:nvPr userDrawn="1"/>
        </p:nvSpPr>
        <p:spPr bwMode="invGray">
          <a:xfrm>
            <a:off x="831653" y="1425773"/>
            <a:ext cx="807244" cy="925116"/>
          </a:xfrm>
          <a:custGeom>
            <a:avLst/>
            <a:gdLst>
              <a:gd name="T0" fmla="*/ 128 w 257"/>
              <a:gd name="T1" fmla="*/ 295 h 295"/>
              <a:gd name="T2" fmla="*/ 18 w 257"/>
              <a:gd name="T3" fmla="*/ 229 h 295"/>
              <a:gd name="T4" fmla="*/ 0 w 257"/>
              <a:gd name="T5" fmla="*/ 197 h 295"/>
              <a:gd name="T6" fmla="*/ 0 w 257"/>
              <a:gd name="T7" fmla="*/ 91 h 295"/>
              <a:gd name="T8" fmla="*/ 18 w 257"/>
              <a:gd name="T9" fmla="*/ 60 h 295"/>
              <a:gd name="T10" fmla="*/ 110 w 257"/>
              <a:gd name="T11" fmla="*/ 7 h 295"/>
              <a:gd name="T12" fmla="*/ 147 w 257"/>
              <a:gd name="T13" fmla="*/ 7 h 295"/>
              <a:gd name="T14" fmla="*/ 239 w 257"/>
              <a:gd name="T15" fmla="*/ 60 h 295"/>
              <a:gd name="T16" fmla="*/ 257 w 257"/>
              <a:gd name="T17" fmla="*/ 91 h 295"/>
              <a:gd name="T18" fmla="*/ 257 w 257"/>
              <a:gd name="T19" fmla="*/ 197 h 295"/>
              <a:gd name="T20" fmla="*/ 239 w 257"/>
              <a:gd name="T21" fmla="*/ 229 h 295"/>
              <a:gd name="T22" fmla="*/ 228 w 257"/>
              <a:gd name="T23" fmla="*/ 236 h 295"/>
              <a:gd name="T24" fmla="*/ 128 w 257"/>
              <a:gd name="T25" fmla="*/ 295 h 295"/>
              <a:gd name="T26" fmla="*/ 36 w 257"/>
              <a:gd name="T27" fmla="*/ 217 h 295"/>
              <a:gd name="T28" fmla="*/ 36 w 257"/>
              <a:gd name="T29" fmla="*/ 217 h 295"/>
              <a:gd name="T30" fmla="*/ 39 w 257"/>
              <a:gd name="T31" fmla="*/ 218 h 295"/>
              <a:gd name="T32" fmla="*/ 128 w 257"/>
              <a:gd name="T33" fmla="*/ 272 h 295"/>
              <a:gd name="T34" fmla="*/ 229 w 257"/>
              <a:gd name="T35" fmla="*/ 212 h 295"/>
              <a:gd name="T36" fmla="*/ 237 w 257"/>
              <a:gd name="T37" fmla="*/ 197 h 295"/>
              <a:gd name="T38" fmla="*/ 237 w 257"/>
              <a:gd name="T39" fmla="*/ 91 h 295"/>
              <a:gd name="T40" fmla="*/ 229 w 257"/>
              <a:gd name="T41" fmla="*/ 77 h 295"/>
              <a:gd name="T42" fmla="*/ 137 w 257"/>
              <a:gd name="T43" fmla="*/ 24 h 295"/>
              <a:gd name="T44" fmla="*/ 120 w 257"/>
              <a:gd name="T45" fmla="*/ 24 h 295"/>
              <a:gd name="T46" fmla="*/ 28 w 257"/>
              <a:gd name="T47" fmla="*/ 77 h 295"/>
              <a:gd name="T48" fmla="*/ 20 w 257"/>
              <a:gd name="T49" fmla="*/ 91 h 295"/>
              <a:gd name="T50" fmla="*/ 20 w 257"/>
              <a:gd name="T51" fmla="*/ 197 h 295"/>
              <a:gd name="T52" fmla="*/ 28 w 257"/>
              <a:gd name="T53" fmla="*/ 212 h 295"/>
              <a:gd name="T54" fmla="*/ 36 w 257"/>
              <a:gd name="T55" fmla="*/ 21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7" h="295">
                <a:moveTo>
                  <a:pt x="128" y="295"/>
                </a:moveTo>
                <a:cubicBezTo>
                  <a:pt x="18" y="229"/>
                  <a:pt x="18" y="229"/>
                  <a:pt x="18" y="229"/>
                </a:cubicBezTo>
                <a:cubicBezTo>
                  <a:pt x="8" y="223"/>
                  <a:pt x="0" y="210"/>
                  <a:pt x="0" y="197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79"/>
                  <a:pt x="8" y="66"/>
                  <a:pt x="18" y="60"/>
                </a:cubicBezTo>
                <a:cubicBezTo>
                  <a:pt x="110" y="7"/>
                  <a:pt x="110" y="7"/>
                  <a:pt x="110" y="7"/>
                </a:cubicBezTo>
                <a:cubicBezTo>
                  <a:pt x="121" y="0"/>
                  <a:pt x="136" y="0"/>
                  <a:pt x="147" y="7"/>
                </a:cubicBezTo>
                <a:cubicBezTo>
                  <a:pt x="239" y="60"/>
                  <a:pt x="239" y="60"/>
                  <a:pt x="239" y="60"/>
                </a:cubicBezTo>
                <a:cubicBezTo>
                  <a:pt x="249" y="66"/>
                  <a:pt x="257" y="79"/>
                  <a:pt x="257" y="91"/>
                </a:cubicBezTo>
                <a:cubicBezTo>
                  <a:pt x="257" y="197"/>
                  <a:pt x="257" y="197"/>
                  <a:pt x="257" y="197"/>
                </a:cubicBezTo>
                <a:cubicBezTo>
                  <a:pt x="257" y="210"/>
                  <a:pt x="249" y="223"/>
                  <a:pt x="239" y="229"/>
                </a:cubicBezTo>
                <a:cubicBezTo>
                  <a:pt x="228" y="236"/>
                  <a:pt x="228" y="236"/>
                  <a:pt x="228" y="236"/>
                </a:cubicBezTo>
                <a:lnTo>
                  <a:pt x="128" y="295"/>
                </a:lnTo>
                <a:close/>
                <a:moveTo>
                  <a:pt x="36" y="217"/>
                </a:moveTo>
                <a:cubicBezTo>
                  <a:pt x="36" y="217"/>
                  <a:pt x="36" y="217"/>
                  <a:pt x="36" y="217"/>
                </a:cubicBezTo>
                <a:cubicBezTo>
                  <a:pt x="39" y="218"/>
                  <a:pt x="39" y="218"/>
                  <a:pt x="39" y="218"/>
                </a:cubicBezTo>
                <a:cubicBezTo>
                  <a:pt x="128" y="272"/>
                  <a:pt x="128" y="272"/>
                  <a:pt x="128" y="27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3" y="210"/>
                  <a:pt x="237" y="202"/>
                  <a:pt x="237" y="197"/>
                </a:cubicBezTo>
                <a:cubicBezTo>
                  <a:pt x="237" y="91"/>
                  <a:pt x="237" y="91"/>
                  <a:pt x="237" y="91"/>
                </a:cubicBezTo>
                <a:cubicBezTo>
                  <a:pt x="237" y="87"/>
                  <a:pt x="233" y="79"/>
                  <a:pt x="229" y="77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33" y="21"/>
                  <a:pt x="124" y="21"/>
                  <a:pt x="120" y="24"/>
                </a:cubicBezTo>
                <a:cubicBezTo>
                  <a:pt x="28" y="77"/>
                  <a:pt x="28" y="77"/>
                  <a:pt x="28" y="77"/>
                </a:cubicBezTo>
                <a:cubicBezTo>
                  <a:pt x="24" y="79"/>
                  <a:pt x="20" y="87"/>
                  <a:pt x="20" y="91"/>
                </a:cubicBezTo>
                <a:cubicBezTo>
                  <a:pt x="20" y="197"/>
                  <a:pt x="20" y="197"/>
                  <a:pt x="20" y="197"/>
                </a:cubicBezTo>
                <a:cubicBezTo>
                  <a:pt x="20" y="202"/>
                  <a:pt x="24" y="210"/>
                  <a:pt x="28" y="212"/>
                </a:cubicBezTo>
                <a:lnTo>
                  <a:pt x="36" y="2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2531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48" y="1522642"/>
            <a:ext cx="343293" cy="418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796" y="3786664"/>
            <a:ext cx="6920067" cy="263843"/>
          </a:xfrm>
        </p:spPr>
        <p:txBody>
          <a:bodyPr>
            <a:normAutofit/>
          </a:bodyPr>
          <a:lstStyle>
            <a:lvl1pPr algn="l">
              <a:defRPr lang="en-US" sz="1575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958453" y="1567339"/>
            <a:ext cx="565547" cy="57745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3"/>
          </p:nvPr>
        </p:nvSpPr>
        <p:spPr>
          <a:xfrm>
            <a:off x="1788796" y="1413034"/>
            <a:ext cx="6926579" cy="2097405"/>
          </a:xfrm>
        </p:spPr>
        <p:txBody>
          <a:bodyPr anchor="b">
            <a:noAutofit/>
          </a:bodyPr>
          <a:lstStyle>
            <a:lvl1pPr marL="0" indent="0" algn="l">
              <a:lnSpc>
                <a:spcPct val="84000"/>
              </a:lnSpc>
              <a:buNone/>
              <a:defRPr sz="5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Box 61"/>
          <p:cNvSpPr txBox="1"/>
          <p:nvPr userDrawn="1"/>
        </p:nvSpPr>
        <p:spPr bwMode="white">
          <a:xfrm>
            <a:off x="690008" y="1591033"/>
            <a:ext cx="351631" cy="43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+mn-lt"/>
              </a:rPr>
              <a:t>No</a:t>
            </a:r>
            <a:r>
              <a:rPr lang="en-US" sz="105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16228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389" cy="5143500"/>
          </a:xfrm>
          <a:prstGeom prst="rect">
            <a:avLst/>
          </a:prstGeom>
        </p:spPr>
      </p:pic>
      <p:sp>
        <p:nvSpPr>
          <p:cNvPr id="10" name="Freeform 9"/>
          <p:cNvSpPr>
            <a:spLocks noEditPoints="1"/>
          </p:cNvSpPr>
          <p:nvPr userDrawn="1"/>
        </p:nvSpPr>
        <p:spPr bwMode="invGray">
          <a:xfrm>
            <a:off x="831653" y="1425773"/>
            <a:ext cx="807244" cy="925116"/>
          </a:xfrm>
          <a:custGeom>
            <a:avLst/>
            <a:gdLst>
              <a:gd name="T0" fmla="*/ 128 w 257"/>
              <a:gd name="T1" fmla="*/ 295 h 295"/>
              <a:gd name="T2" fmla="*/ 18 w 257"/>
              <a:gd name="T3" fmla="*/ 229 h 295"/>
              <a:gd name="T4" fmla="*/ 0 w 257"/>
              <a:gd name="T5" fmla="*/ 197 h 295"/>
              <a:gd name="T6" fmla="*/ 0 w 257"/>
              <a:gd name="T7" fmla="*/ 91 h 295"/>
              <a:gd name="T8" fmla="*/ 18 w 257"/>
              <a:gd name="T9" fmla="*/ 60 h 295"/>
              <a:gd name="T10" fmla="*/ 110 w 257"/>
              <a:gd name="T11" fmla="*/ 7 h 295"/>
              <a:gd name="T12" fmla="*/ 147 w 257"/>
              <a:gd name="T13" fmla="*/ 7 h 295"/>
              <a:gd name="T14" fmla="*/ 239 w 257"/>
              <a:gd name="T15" fmla="*/ 60 h 295"/>
              <a:gd name="T16" fmla="*/ 257 w 257"/>
              <a:gd name="T17" fmla="*/ 91 h 295"/>
              <a:gd name="T18" fmla="*/ 257 w 257"/>
              <a:gd name="T19" fmla="*/ 197 h 295"/>
              <a:gd name="T20" fmla="*/ 239 w 257"/>
              <a:gd name="T21" fmla="*/ 229 h 295"/>
              <a:gd name="T22" fmla="*/ 228 w 257"/>
              <a:gd name="T23" fmla="*/ 236 h 295"/>
              <a:gd name="T24" fmla="*/ 128 w 257"/>
              <a:gd name="T25" fmla="*/ 295 h 295"/>
              <a:gd name="T26" fmla="*/ 36 w 257"/>
              <a:gd name="T27" fmla="*/ 217 h 295"/>
              <a:gd name="T28" fmla="*/ 36 w 257"/>
              <a:gd name="T29" fmla="*/ 217 h 295"/>
              <a:gd name="T30" fmla="*/ 39 w 257"/>
              <a:gd name="T31" fmla="*/ 218 h 295"/>
              <a:gd name="T32" fmla="*/ 128 w 257"/>
              <a:gd name="T33" fmla="*/ 272 h 295"/>
              <a:gd name="T34" fmla="*/ 229 w 257"/>
              <a:gd name="T35" fmla="*/ 212 h 295"/>
              <a:gd name="T36" fmla="*/ 237 w 257"/>
              <a:gd name="T37" fmla="*/ 197 h 295"/>
              <a:gd name="T38" fmla="*/ 237 w 257"/>
              <a:gd name="T39" fmla="*/ 91 h 295"/>
              <a:gd name="T40" fmla="*/ 229 w 257"/>
              <a:gd name="T41" fmla="*/ 77 h 295"/>
              <a:gd name="T42" fmla="*/ 137 w 257"/>
              <a:gd name="T43" fmla="*/ 24 h 295"/>
              <a:gd name="T44" fmla="*/ 120 w 257"/>
              <a:gd name="T45" fmla="*/ 24 h 295"/>
              <a:gd name="T46" fmla="*/ 28 w 257"/>
              <a:gd name="T47" fmla="*/ 77 h 295"/>
              <a:gd name="T48" fmla="*/ 20 w 257"/>
              <a:gd name="T49" fmla="*/ 91 h 295"/>
              <a:gd name="T50" fmla="*/ 20 w 257"/>
              <a:gd name="T51" fmla="*/ 197 h 295"/>
              <a:gd name="T52" fmla="*/ 28 w 257"/>
              <a:gd name="T53" fmla="*/ 212 h 295"/>
              <a:gd name="T54" fmla="*/ 36 w 257"/>
              <a:gd name="T55" fmla="*/ 21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7" h="295">
                <a:moveTo>
                  <a:pt x="128" y="295"/>
                </a:moveTo>
                <a:cubicBezTo>
                  <a:pt x="18" y="229"/>
                  <a:pt x="18" y="229"/>
                  <a:pt x="18" y="229"/>
                </a:cubicBezTo>
                <a:cubicBezTo>
                  <a:pt x="8" y="223"/>
                  <a:pt x="0" y="210"/>
                  <a:pt x="0" y="197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79"/>
                  <a:pt x="8" y="66"/>
                  <a:pt x="18" y="60"/>
                </a:cubicBezTo>
                <a:cubicBezTo>
                  <a:pt x="110" y="7"/>
                  <a:pt x="110" y="7"/>
                  <a:pt x="110" y="7"/>
                </a:cubicBezTo>
                <a:cubicBezTo>
                  <a:pt x="121" y="0"/>
                  <a:pt x="136" y="0"/>
                  <a:pt x="147" y="7"/>
                </a:cubicBezTo>
                <a:cubicBezTo>
                  <a:pt x="239" y="60"/>
                  <a:pt x="239" y="60"/>
                  <a:pt x="239" y="60"/>
                </a:cubicBezTo>
                <a:cubicBezTo>
                  <a:pt x="249" y="66"/>
                  <a:pt x="257" y="79"/>
                  <a:pt x="257" y="91"/>
                </a:cubicBezTo>
                <a:cubicBezTo>
                  <a:pt x="257" y="197"/>
                  <a:pt x="257" y="197"/>
                  <a:pt x="257" y="197"/>
                </a:cubicBezTo>
                <a:cubicBezTo>
                  <a:pt x="257" y="210"/>
                  <a:pt x="249" y="223"/>
                  <a:pt x="239" y="229"/>
                </a:cubicBezTo>
                <a:cubicBezTo>
                  <a:pt x="228" y="236"/>
                  <a:pt x="228" y="236"/>
                  <a:pt x="228" y="236"/>
                </a:cubicBezTo>
                <a:lnTo>
                  <a:pt x="128" y="295"/>
                </a:lnTo>
                <a:close/>
                <a:moveTo>
                  <a:pt x="36" y="217"/>
                </a:moveTo>
                <a:cubicBezTo>
                  <a:pt x="36" y="217"/>
                  <a:pt x="36" y="217"/>
                  <a:pt x="36" y="217"/>
                </a:cubicBezTo>
                <a:cubicBezTo>
                  <a:pt x="39" y="218"/>
                  <a:pt x="39" y="218"/>
                  <a:pt x="39" y="218"/>
                </a:cubicBezTo>
                <a:cubicBezTo>
                  <a:pt x="128" y="272"/>
                  <a:pt x="128" y="272"/>
                  <a:pt x="128" y="27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3" y="210"/>
                  <a:pt x="237" y="202"/>
                  <a:pt x="237" y="197"/>
                </a:cubicBezTo>
                <a:cubicBezTo>
                  <a:pt x="237" y="91"/>
                  <a:pt x="237" y="91"/>
                  <a:pt x="237" y="91"/>
                </a:cubicBezTo>
                <a:cubicBezTo>
                  <a:pt x="237" y="87"/>
                  <a:pt x="233" y="79"/>
                  <a:pt x="229" y="77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33" y="21"/>
                  <a:pt x="124" y="21"/>
                  <a:pt x="120" y="24"/>
                </a:cubicBezTo>
                <a:cubicBezTo>
                  <a:pt x="28" y="77"/>
                  <a:pt x="28" y="77"/>
                  <a:pt x="28" y="77"/>
                </a:cubicBezTo>
                <a:cubicBezTo>
                  <a:pt x="24" y="79"/>
                  <a:pt x="20" y="87"/>
                  <a:pt x="20" y="91"/>
                </a:cubicBezTo>
                <a:cubicBezTo>
                  <a:pt x="20" y="197"/>
                  <a:pt x="20" y="197"/>
                  <a:pt x="20" y="197"/>
                </a:cubicBezTo>
                <a:cubicBezTo>
                  <a:pt x="20" y="202"/>
                  <a:pt x="24" y="210"/>
                  <a:pt x="28" y="212"/>
                </a:cubicBezTo>
                <a:lnTo>
                  <a:pt x="36" y="2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253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796" y="3786664"/>
            <a:ext cx="6920067" cy="263843"/>
          </a:xfrm>
        </p:spPr>
        <p:txBody>
          <a:bodyPr>
            <a:normAutofit/>
          </a:bodyPr>
          <a:lstStyle>
            <a:lvl1pPr algn="l">
              <a:defRPr lang="en-US" sz="1575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958453" y="1567339"/>
            <a:ext cx="565547" cy="57745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3"/>
          </p:nvPr>
        </p:nvSpPr>
        <p:spPr>
          <a:xfrm>
            <a:off x="1788796" y="1413034"/>
            <a:ext cx="6926579" cy="2097405"/>
          </a:xfrm>
        </p:spPr>
        <p:txBody>
          <a:bodyPr anchor="b">
            <a:noAutofit/>
          </a:bodyPr>
          <a:lstStyle>
            <a:lvl1pPr marL="0" indent="0" algn="l">
              <a:lnSpc>
                <a:spcPct val="84000"/>
              </a:lnSpc>
              <a:buNone/>
              <a:defRPr sz="5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lum brigh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48" y="1522642"/>
            <a:ext cx="343293" cy="418338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 bwMode="white">
          <a:xfrm>
            <a:off x="690008" y="1591033"/>
            <a:ext cx="351631" cy="43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+mn-lt"/>
              </a:rPr>
              <a:t>No</a:t>
            </a:r>
            <a:r>
              <a:rPr lang="en-US" sz="105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17405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8504657" cy="472008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936172" y="731044"/>
            <a:ext cx="5658938" cy="2346722"/>
          </a:xfrm>
        </p:spPr>
        <p:txBody>
          <a:bodyPr rIns="0" bIns="0" anchor="b">
            <a:normAutofit/>
          </a:bodyPr>
          <a:lstStyle>
            <a:lvl1pPr marL="173831" indent="-129779" algn="l">
              <a:lnSpc>
                <a:spcPct val="86000"/>
              </a:lnSpc>
              <a:tabLst/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8" name="Text Placeholder 127"/>
          <p:cNvSpPr>
            <a:spLocks noGrp="1"/>
          </p:cNvSpPr>
          <p:nvPr>
            <p:ph type="body" sz="quarter" idx="15"/>
          </p:nvPr>
        </p:nvSpPr>
        <p:spPr bwMode="white">
          <a:xfrm>
            <a:off x="1125379" y="3283744"/>
            <a:ext cx="5469731" cy="242888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4000"/>
              </a:lnSpc>
              <a:buNone/>
              <a:defRPr sz="1350" b="0" cap="none" spc="0" baseline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350" cap="all" spc="225" baseline="0">
                <a:solidFill>
                  <a:schemeClr val="bg1"/>
                </a:solidFill>
              </a:defRPr>
            </a:lvl2pPr>
            <a:lvl3pPr marL="685800" indent="0">
              <a:buNone/>
              <a:defRPr sz="1200" cap="all" spc="225" baseline="0">
                <a:solidFill>
                  <a:schemeClr val="bg1"/>
                </a:solidFill>
              </a:defRPr>
            </a:lvl3pPr>
            <a:lvl4pPr marL="1028700" indent="0">
              <a:buNone/>
              <a:defRPr sz="1050" cap="all" spc="225" baseline="0">
                <a:solidFill>
                  <a:schemeClr val="bg1"/>
                </a:solidFill>
              </a:defRPr>
            </a:lvl4pPr>
            <a:lvl5pPr marL="1371600" indent="0">
              <a:buNone/>
              <a:defRPr sz="1050" cap="all" spc="225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7"/>
          <p:cNvSpPr>
            <a:spLocks noGrp="1"/>
          </p:cNvSpPr>
          <p:nvPr>
            <p:ph type="body" sz="quarter" idx="16"/>
          </p:nvPr>
        </p:nvSpPr>
        <p:spPr bwMode="white">
          <a:xfrm>
            <a:off x="1125379" y="3555206"/>
            <a:ext cx="5466517" cy="242888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94000"/>
              </a:lnSpc>
              <a:buNone/>
              <a:defRPr sz="1050" b="0" cap="all" spc="263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1pPr>
            <a:lvl2pPr marL="342900" indent="0">
              <a:buNone/>
              <a:defRPr sz="1350" cap="all" spc="225" baseline="0">
                <a:solidFill>
                  <a:schemeClr val="bg1"/>
                </a:solidFill>
              </a:defRPr>
            </a:lvl2pPr>
            <a:lvl3pPr marL="685800" indent="0">
              <a:buNone/>
              <a:defRPr sz="1200" cap="all" spc="225" baseline="0">
                <a:solidFill>
                  <a:schemeClr val="bg1"/>
                </a:solidFill>
              </a:defRPr>
            </a:lvl3pPr>
            <a:lvl4pPr marL="1028700" indent="0">
              <a:buNone/>
              <a:defRPr sz="1050" cap="all" spc="225" baseline="0">
                <a:solidFill>
                  <a:schemeClr val="bg1"/>
                </a:solidFill>
              </a:defRPr>
            </a:lvl4pPr>
            <a:lvl5pPr marL="1371600" indent="0">
              <a:buNone/>
              <a:defRPr sz="1050" cap="all" spc="225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92805" y="2237245"/>
            <a:ext cx="823031" cy="951059"/>
          </a:xfrm>
          <a:prstGeom prst="rect">
            <a:avLst/>
          </a:prstGeom>
        </p:spPr>
      </p:pic>
      <p:sp>
        <p:nvSpPr>
          <p:cNvPr id="9" name="Freeform 5"/>
          <p:cNvSpPr>
            <a:spLocks/>
          </p:cNvSpPr>
          <p:nvPr userDrawn="1"/>
        </p:nvSpPr>
        <p:spPr bwMode="auto">
          <a:xfrm>
            <a:off x="7092244" y="2237245"/>
            <a:ext cx="823592" cy="948731"/>
          </a:xfrm>
          <a:custGeom>
            <a:avLst/>
            <a:gdLst>
              <a:gd name="T0" fmla="*/ 237 w 237"/>
              <a:gd name="T1" fmla="*/ 80 h 273"/>
              <a:gd name="T2" fmla="*/ 237 w 237"/>
              <a:gd name="T3" fmla="*/ 186 h 273"/>
              <a:gd name="T4" fmla="*/ 224 w 237"/>
              <a:gd name="T5" fmla="*/ 210 h 273"/>
              <a:gd name="T6" fmla="*/ 214 w 237"/>
              <a:gd name="T7" fmla="*/ 216 h 273"/>
              <a:gd name="T8" fmla="*/ 213 w 237"/>
              <a:gd name="T9" fmla="*/ 216 h 273"/>
              <a:gd name="T10" fmla="*/ 118 w 237"/>
              <a:gd name="T11" fmla="*/ 273 h 273"/>
              <a:gd name="T12" fmla="*/ 23 w 237"/>
              <a:gd name="T13" fmla="*/ 216 h 273"/>
              <a:gd name="T14" fmla="*/ 23 w 237"/>
              <a:gd name="T15" fmla="*/ 216 h 273"/>
              <a:gd name="T16" fmla="*/ 13 w 237"/>
              <a:gd name="T17" fmla="*/ 210 h 273"/>
              <a:gd name="T18" fmla="*/ 0 w 237"/>
              <a:gd name="T19" fmla="*/ 186 h 273"/>
              <a:gd name="T20" fmla="*/ 0 w 237"/>
              <a:gd name="T21" fmla="*/ 80 h 273"/>
              <a:gd name="T22" fmla="*/ 13 w 237"/>
              <a:gd name="T23" fmla="*/ 57 h 273"/>
              <a:gd name="T24" fmla="*/ 105 w 237"/>
              <a:gd name="T25" fmla="*/ 4 h 273"/>
              <a:gd name="T26" fmla="*/ 132 w 237"/>
              <a:gd name="T27" fmla="*/ 4 h 273"/>
              <a:gd name="T28" fmla="*/ 224 w 237"/>
              <a:gd name="T29" fmla="*/ 57 h 273"/>
              <a:gd name="T30" fmla="*/ 237 w 237"/>
              <a:gd name="T31" fmla="*/ 80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7" h="273">
                <a:moveTo>
                  <a:pt x="237" y="80"/>
                </a:moveTo>
                <a:cubicBezTo>
                  <a:pt x="237" y="186"/>
                  <a:pt x="237" y="186"/>
                  <a:pt x="237" y="186"/>
                </a:cubicBezTo>
                <a:cubicBezTo>
                  <a:pt x="237" y="195"/>
                  <a:pt x="231" y="205"/>
                  <a:pt x="224" y="210"/>
                </a:cubicBezTo>
                <a:cubicBezTo>
                  <a:pt x="214" y="216"/>
                  <a:pt x="214" y="216"/>
                  <a:pt x="214" y="216"/>
                </a:cubicBezTo>
                <a:cubicBezTo>
                  <a:pt x="213" y="216"/>
                  <a:pt x="213" y="216"/>
                  <a:pt x="213" y="216"/>
                </a:cubicBezTo>
                <a:cubicBezTo>
                  <a:pt x="118" y="273"/>
                  <a:pt x="118" y="273"/>
                  <a:pt x="118" y="273"/>
                </a:cubicBezTo>
                <a:cubicBezTo>
                  <a:pt x="23" y="216"/>
                  <a:pt x="23" y="216"/>
                  <a:pt x="23" y="216"/>
                </a:cubicBezTo>
                <a:cubicBezTo>
                  <a:pt x="23" y="216"/>
                  <a:pt x="23" y="216"/>
                  <a:pt x="23" y="216"/>
                </a:cubicBezTo>
                <a:cubicBezTo>
                  <a:pt x="13" y="210"/>
                  <a:pt x="13" y="210"/>
                  <a:pt x="13" y="210"/>
                </a:cubicBezTo>
                <a:cubicBezTo>
                  <a:pt x="6" y="205"/>
                  <a:pt x="0" y="195"/>
                  <a:pt x="0" y="18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72"/>
                  <a:pt x="6" y="61"/>
                  <a:pt x="13" y="57"/>
                </a:cubicBezTo>
                <a:cubicBezTo>
                  <a:pt x="105" y="4"/>
                  <a:pt x="105" y="4"/>
                  <a:pt x="105" y="4"/>
                </a:cubicBezTo>
                <a:cubicBezTo>
                  <a:pt x="112" y="0"/>
                  <a:pt x="124" y="0"/>
                  <a:pt x="132" y="4"/>
                </a:cubicBezTo>
                <a:cubicBezTo>
                  <a:pt x="224" y="57"/>
                  <a:pt x="224" y="57"/>
                  <a:pt x="224" y="57"/>
                </a:cubicBezTo>
                <a:cubicBezTo>
                  <a:pt x="231" y="61"/>
                  <a:pt x="237" y="72"/>
                  <a:pt x="237" y="80"/>
                </a:cubicBezTo>
                <a:close/>
              </a:path>
            </a:pathLst>
          </a:custGeom>
          <a:noFill/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625" b="0" baseline="-12000" dirty="0">
                <a:solidFill>
                  <a:schemeClr val="bg1"/>
                </a:solidFill>
                <a:latin typeface="+mn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73477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6" name="Title 1"/>
          <p:cNvSpPr>
            <a:spLocks noGrp="1"/>
          </p:cNvSpPr>
          <p:nvPr>
            <p:ph type="ctrTitle" hasCustomPrompt="1"/>
          </p:nvPr>
        </p:nvSpPr>
        <p:spPr>
          <a:xfrm>
            <a:off x="936172" y="731044"/>
            <a:ext cx="5658938" cy="2346722"/>
          </a:xfrm>
        </p:spPr>
        <p:txBody>
          <a:bodyPr wrap="square" rIns="0" bIns="0" anchor="b">
            <a:normAutofit/>
          </a:bodyPr>
          <a:lstStyle>
            <a:lvl1pPr marL="173831" indent="-129779" algn="l">
              <a:lnSpc>
                <a:spcPct val="86000"/>
              </a:lnSpc>
              <a:tabLst/>
              <a:defRPr sz="3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“Click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8" name="Text Placeholder 127"/>
          <p:cNvSpPr>
            <a:spLocks noGrp="1"/>
          </p:cNvSpPr>
          <p:nvPr>
            <p:ph type="body" sz="quarter" idx="15"/>
          </p:nvPr>
        </p:nvSpPr>
        <p:spPr>
          <a:xfrm>
            <a:off x="1125379" y="3283744"/>
            <a:ext cx="5469731" cy="242888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4000"/>
              </a:lnSpc>
              <a:buNone/>
              <a:defRPr sz="1350" b="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342900" indent="0">
              <a:buNone/>
              <a:defRPr sz="1350" cap="all" spc="225" baseline="0">
                <a:solidFill>
                  <a:schemeClr val="bg1"/>
                </a:solidFill>
              </a:defRPr>
            </a:lvl2pPr>
            <a:lvl3pPr marL="685800" indent="0">
              <a:buNone/>
              <a:defRPr sz="1200" cap="all" spc="225" baseline="0">
                <a:solidFill>
                  <a:schemeClr val="bg1"/>
                </a:solidFill>
              </a:defRPr>
            </a:lvl3pPr>
            <a:lvl4pPr marL="1028700" indent="0">
              <a:buNone/>
              <a:defRPr sz="1050" cap="all" spc="225" baseline="0">
                <a:solidFill>
                  <a:schemeClr val="bg1"/>
                </a:solidFill>
              </a:defRPr>
            </a:lvl4pPr>
            <a:lvl5pPr marL="1371600" indent="0">
              <a:buNone/>
              <a:defRPr sz="1050" cap="all" spc="225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7"/>
          <p:cNvSpPr>
            <a:spLocks noGrp="1"/>
          </p:cNvSpPr>
          <p:nvPr>
            <p:ph type="body" sz="quarter" idx="16"/>
          </p:nvPr>
        </p:nvSpPr>
        <p:spPr>
          <a:xfrm>
            <a:off x="1125379" y="3555206"/>
            <a:ext cx="5466517" cy="242888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94000"/>
              </a:lnSpc>
              <a:buNone/>
              <a:defRPr sz="1050" b="0" cap="all" spc="263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1pPr>
            <a:lvl2pPr marL="342900" indent="0">
              <a:buNone/>
              <a:defRPr sz="1350" cap="all" spc="225" baseline="0">
                <a:solidFill>
                  <a:schemeClr val="bg1"/>
                </a:solidFill>
              </a:defRPr>
            </a:lvl2pPr>
            <a:lvl3pPr marL="685800" indent="0">
              <a:buNone/>
              <a:defRPr sz="1200" cap="all" spc="225" baseline="0">
                <a:solidFill>
                  <a:schemeClr val="bg1"/>
                </a:solidFill>
              </a:defRPr>
            </a:lvl3pPr>
            <a:lvl4pPr marL="1028700" indent="0">
              <a:buNone/>
              <a:defRPr sz="1050" cap="all" spc="225" baseline="0">
                <a:solidFill>
                  <a:schemeClr val="bg1"/>
                </a:solidFill>
              </a:defRPr>
            </a:lvl4pPr>
            <a:lvl5pPr marL="1371600" indent="0">
              <a:buNone/>
              <a:defRPr sz="1050" cap="all" spc="225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 flipH="1">
            <a:off x="5371492" y="-394829"/>
            <a:ext cx="4066922" cy="2590665"/>
            <a:chOff x="5060815" y="-866907"/>
            <a:chExt cx="5422563" cy="3454220"/>
          </a:xfrm>
        </p:grpSpPr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5060815" y="-866907"/>
              <a:ext cx="4419600" cy="3454220"/>
            </a:xfrm>
            <a:custGeom>
              <a:avLst/>
              <a:gdLst>
                <a:gd name="T0" fmla="*/ 240 w 263"/>
                <a:gd name="T1" fmla="*/ 0 h 205"/>
                <a:gd name="T2" fmla="*/ 23 w 263"/>
                <a:gd name="T3" fmla="*/ 0 h 205"/>
                <a:gd name="T4" fmla="*/ 0 w 263"/>
                <a:gd name="T5" fmla="*/ 23 h 205"/>
                <a:gd name="T6" fmla="*/ 0 w 263"/>
                <a:gd name="T7" fmla="*/ 143 h 205"/>
                <a:gd name="T8" fmla="*/ 23 w 263"/>
                <a:gd name="T9" fmla="*/ 166 h 205"/>
                <a:gd name="T10" fmla="*/ 186 w 263"/>
                <a:gd name="T11" fmla="*/ 166 h 205"/>
                <a:gd name="T12" fmla="*/ 224 w 263"/>
                <a:gd name="T13" fmla="*/ 203 h 205"/>
                <a:gd name="T14" fmla="*/ 228 w 263"/>
                <a:gd name="T15" fmla="*/ 202 h 205"/>
                <a:gd name="T16" fmla="*/ 228 w 263"/>
                <a:gd name="T17" fmla="*/ 166 h 205"/>
                <a:gd name="T18" fmla="*/ 240 w 263"/>
                <a:gd name="T19" fmla="*/ 166 h 205"/>
                <a:gd name="T20" fmla="*/ 263 w 263"/>
                <a:gd name="T21" fmla="*/ 143 h 205"/>
                <a:gd name="T22" fmla="*/ 263 w 263"/>
                <a:gd name="T23" fmla="*/ 23 h 205"/>
                <a:gd name="T24" fmla="*/ 240 w 263"/>
                <a:gd name="T2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3" h="205">
                  <a:moveTo>
                    <a:pt x="240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55"/>
                    <a:pt x="10" y="166"/>
                    <a:pt x="23" y="166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6" y="166"/>
                    <a:pt x="222" y="202"/>
                    <a:pt x="224" y="203"/>
                  </a:cubicBezTo>
                  <a:cubicBezTo>
                    <a:pt x="226" y="205"/>
                    <a:pt x="228" y="204"/>
                    <a:pt x="228" y="202"/>
                  </a:cubicBezTo>
                  <a:cubicBezTo>
                    <a:pt x="228" y="201"/>
                    <a:pt x="228" y="166"/>
                    <a:pt x="228" y="166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53" y="166"/>
                    <a:pt x="263" y="155"/>
                    <a:pt x="263" y="143"/>
                  </a:cubicBezTo>
                  <a:cubicBezTo>
                    <a:pt x="263" y="23"/>
                    <a:pt x="263" y="23"/>
                    <a:pt x="263" y="23"/>
                  </a:cubicBezTo>
                  <a:cubicBezTo>
                    <a:pt x="263" y="10"/>
                    <a:pt x="253" y="0"/>
                    <a:pt x="240" y="0"/>
                  </a:cubicBezTo>
                </a:path>
              </a:pathLst>
            </a:custGeom>
            <a:blipFill>
              <a:blip r:embed="rId2">
                <a:lum/>
                <a:alphaModFix amt="54000"/>
              </a:blip>
              <a:tile tx="0" ty="0" sx="100000" sy="100000" flip="none" algn="tr"/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1" name="Freeform 13"/>
            <p:cNvSpPr>
              <a:spLocks/>
            </p:cNvSpPr>
            <p:nvPr userDrawn="1"/>
          </p:nvSpPr>
          <p:spPr bwMode="auto">
            <a:xfrm>
              <a:off x="9365779" y="243114"/>
              <a:ext cx="1117599" cy="1108592"/>
            </a:xfrm>
            <a:custGeom>
              <a:avLst/>
              <a:gdLst>
                <a:gd name="T0" fmla="*/ 119 w 239"/>
                <a:gd name="T1" fmla="*/ 0 h 237"/>
                <a:gd name="T2" fmla="*/ 0 w 239"/>
                <a:gd name="T3" fmla="*/ 112 h 237"/>
                <a:gd name="T4" fmla="*/ 43 w 239"/>
                <a:gd name="T5" fmla="*/ 199 h 237"/>
                <a:gd name="T6" fmla="*/ 43 w 239"/>
                <a:gd name="T7" fmla="*/ 232 h 237"/>
                <a:gd name="T8" fmla="*/ 48 w 239"/>
                <a:gd name="T9" fmla="*/ 235 h 237"/>
                <a:gd name="T10" fmla="*/ 79 w 239"/>
                <a:gd name="T11" fmla="*/ 218 h 237"/>
                <a:gd name="T12" fmla="*/ 119 w 239"/>
                <a:gd name="T13" fmla="*/ 225 h 237"/>
                <a:gd name="T14" fmla="*/ 239 w 239"/>
                <a:gd name="T15" fmla="*/ 112 h 237"/>
                <a:gd name="T16" fmla="*/ 119 w 239"/>
                <a:gd name="T1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237">
                  <a:moveTo>
                    <a:pt x="119" y="0"/>
                  </a:moveTo>
                  <a:cubicBezTo>
                    <a:pt x="53" y="0"/>
                    <a:pt x="0" y="50"/>
                    <a:pt x="0" y="112"/>
                  </a:cubicBezTo>
                  <a:cubicBezTo>
                    <a:pt x="0" y="147"/>
                    <a:pt x="17" y="178"/>
                    <a:pt x="43" y="199"/>
                  </a:cubicBezTo>
                  <a:cubicBezTo>
                    <a:pt x="43" y="199"/>
                    <a:pt x="43" y="230"/>
                    <a:pt x="43" y="232"/>
                  </a:cubicBezTo>
                  <a:cubicBezTo>
                    <a:pt x="42" y="235"/>
                    <a:pt x="44" y="237"/>
                    <a:pt x="48" y="235"/>
                  </a:cubicBezTo>
                  <a:cubicBezTo>
                    <a:pt x="51" y="233"/>
                    <a:pt x="79" y="218"/>
                    <a:pt x="79" y="218"/>
                  </a:cubicBezTo>
                  <a:cubicBezTo>
                    <a:pt x="91" y="223"/>
                    <a:pt x="105" y="225"/>
                    <a:pt x="119" y="225"/>
                  </a:cubicBezTo>
                  <a:cubicBezTo>
                    <a:pt x="185" y="225"/>
                    <a:pt x="239" y="175"/>
                    <a:pt x="239" y="112"/>
                  </a:cubicBezTo>
                  <a:cubicBezTo>
                    <a:pt x="239" y="50"/>
                    <a:pt x="185" y="0"/>
                    <a:pt x="119" y="0"/>
                  </a:cubicBezTo>
                </a:path>
              </a:pathLst>
            </a:custGeom>
            <a:blipFill>
              <a:blip r:embed="rId2">
                <a:lum/>
                <a:alphaModFix amt="54000"/>
              </a:blip>
              <a:tile tx="0" ty="0" sx="100000" sy="100000" flip="none" algn="tr"/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</p:grpSp>
    </p:spTree>
    <p:extLst>
      <p:ext uri="{BB962C8B-B14F-4D97-AF65-F5344CB8AC3E}">
        <p14:creationId xmlns:p14="http://schemas.microsoft.com/office/powerpoint/2010/main" val="31747754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9713470">
            <a:off x="-1368600" y="2435068"/>
            <a:ext cx="2986859" cy="22463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88552" flipH="1">
            <a:off x="4274634" y="1659342"/>
            <a:ext cx="4634525" cy="34855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>
            <a:off x="1" y="0"/>
            <a:ext cx="9153524" cy="3771900"/>
          </a:xfrm>
          <a:prstGeom prst="rect">
            <a:avLst/>
          </a:prstGeom>
        </p:spPr>
      </p:pic>
      <p:sp>
        <p:nvSpPr>
          <p:cNvPr id="13" name="Teardrop 12"/>
          <p:cNvSpPr>
            <a:spLocks noChangeAspect="1"/>
          </p:cNvSpPr>
          <p:nvPr userDrawn="1"/>
        </p:nvSpPr>
        <p:spPr>
          <a:xfrm rot="8100000">
            <a:off x="953928" y="3559215"/>
            <a:ext cx="342900" cy="342900"/>
          </a:xfrm>
          <a:prstGeom prst="teardrop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3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936172" y="731044"/>
            <a:ext cx="5658938" cy="2346722"/>
          </a:xfrm>
        </p:spPr>
        <p:txBody>
          <a:bodyPr rIns="0" bIns="0" anchor="b">
            <a:normAutofit/>
          </a:bodyPr>
          <a:lstStyle>
            <a:lvl1pPr marL="173831" indent="-129779" algn="l">
              <a:lnSpc>
                <a:spcPct val="86000"/>
              </a:lnSpc>
              <a:tabLst/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8" name="Text Placeholder 127"/>
          <p:cNvSpPr>
            <a:spLocks noGrp="1"/>
          </p:cNvSpPr>
          <p:nvPr>
            <p:ph type="body" sz="quarter" idx="15"/>
          </p:nvPr>
        </p:nvSpPr>
        <p:spPr>
          <a:xfrm>
            <a:off x="1125379" y="4066522"/>
            <a:ext cx="5469731" cy="242888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4000"/>
              </a:lnSpc>
              <a:buNone/>
              <a:defRPr sz="1350" b="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342900" indent="0">
              <a:buNone/>
              <a:defRPr sz="1350" cap="all" spc="225" baseline="0">
                <a:solidFill>
                  <a:schemeClr val="bg1"/>
                </a:solidFill>
              </a:defRPr>
            </a:lvl2pPr>
            <a:lvl3pPr marL="685800" indent="0">
              <a:buNone/>
              <a:defRPr sz="1200" cap="all" spc="225" baseline="0">
                <a:solidFill>
                  <a:schemeClr val="bg1"/>
                </a:solidFill>
              </a:defRPr>
            </a:lvl3pPr>
            <a:lvl4pPr marL="1028700" indent="0">
              <a:buNone/>
              <a:defRPr sz="1050" cap="all" spc="225" baseline="0">
                <a:solidFill>
                  <a:schemeClr val="bg1"/>
                </a:solidFill>
              </a:defRPr>
            </a:lvl4pPr>
            <a:lvl5pPr marL="1371600" indent="0">
              <a:buNone/>
              <a:defRPr sz="1050" cap="all" spc="225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7"/>
          <p:cNvSpPr>
            <a:spLocks noGrp="1"/>
          </p:cNvSpPr>
          <p:nvPr>
            <p:ph type="body" sz="quarter" idx="16"/>
          </p:nvPr>
        </p:nvSpPr>
        <p:spPr>
          <a:xfrm>
            <a:off x="1125379" y="4337985"/>
            <a:ext cx="5466517" cy="242888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94000"/>
              </a:lnSpc>
              <a:buNone/>
              <a:defRPr sz="1050" b="0" cap="all" spc="263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1pPr>
            <a:lvl2pPr marL="342900" indent="0">
              <a:buNone/>
              <a:defRPr sz="1350" cap="all" spc="225" baseline="0">
                <a:solidFill>
                  <a:schemeClr val="bg1"/>
                </a:solidFill>
              </a:defRPr>
            </a:lvl2pPr>
            <a:lvl3pPr marL="685800" indent="0">
              <a:buNone/>
              <a:defRPr sz="1200" cap="all" spc="225" baseline="0">
                <a:solidFill>
                  <a:schemeClr val="bg1"/>
                </a:solidFill>
              </a:defRPr>
            </a:lvl3pPr>
            <a:lvl4pPr marL="1028700" indent="0">
              <a:buNone/>
              <a:defRPr sz="1050" cap="all" spc="225" baseline="0">
                <a:solidFill>
                  <a:schemeClr val="bg1"/>
                </a:solidFill>
              </a:defRPr>
            </a:lvl4pPr>
            <a:lvl5pPr marL="1371600" indent="0">
              <a:buNone/>
              <a:defRPr sz="1050" cap="all" spc="225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86565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203" b="351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>
          <a:xfrm>
            <a:off x="1420238" y="728452"/>
            <a:ext cx="6303524" cy="3663587"/>
          </a:xfrm>
          <a:custGeom>
            <a:avLst/>
            <a:gdLst>
              <a:gd name="connsiteX0" fmla="*/ 486387 w 6828817"/>
              <a:gd name="connsiteY0" fmla="*/ 0 h 3968885"/>
              <a:gd name="connsiteX1" fmla="*/ 1478604 w 6828817"/>
              <a:gd name="connsiteY1" fmla="*/ 0 h 3968885"/>
              <a:gd name="connsiteX2" fmla="*/ 6342430 w 6828817"/>
              <a:gd name="connsiteY2" fmla="*/ 0 h 3968885"/>
              <a:gd name="connsiteX3" fmla="*/ 6828817 w 6828817"/>
              <a:gd name="connsiteY3" fmla="*/ 0 h 3968885"/>
              <a:gd name="connsiteX4" fmla="*/ 6828817 w 6828817"/>
              <a:gd name="connsiteY4" fmla="*/ 486387 h 3968885"/>
              <a:gd name="connsiteX5" fmla="*/ 6828817 w 6828817"/>
              <a:gd name="connsiteY5" fmla="*/ 1828800 h 3968885"/>
              <a:gd name="connsiteX6" fmla="*/ 6828817 w 6828817"/>
              <a:gd name="connsiteY6" fmla="*/ 3482498 h 3968885"/>
              <a:gd name="connsiteX7" fmla="*/ 6342430 w 6828817"/>
              <a:gd name="connsiteY7" fmla="*/ 3968885 h 3968885"/>
              <a:gd name="connsiteX8" fmla="*/ 486387 w 6828817"/>
              <a:gd name="connsiteY8" fmla="*/ 3968885 h 3968885"/>
              <a:gd name="connsiteX9" fmla="*/ 0 w 6828817"/>
              <a:gd name="connsiteY9" fmla="*/ 3482498 h 3968885"/>
              <a:gd name="connsiteX10" fmla="*/ 0 w 6828817"/>
              <a:gd name="connsiteY10" fmla="*/ 486387 h 3968885"/>
              <a:gd name="connsiteX11" fmla="*/ 486387 w 6828817"/>
              <a:gd name="connsiteY11" fmla="*/ 0 h 3968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8817" h="3968885">
                <a:moveTo>
                  <a:pt x="486387" y="0"/>
                </a:moveTo>
                <a:lnTo>
                  <a:pt x="1478604" y="0"/>
                </a:lnTo>
                <a:lnTo>
                  <a:pt x="6342430" y="0"/>
                </a:lnTo>
                <a:lnTo>
                  <a:pt x="6828817" y="0"/>
                </a:lnTo>
                <a:lnTo>
                  <a:pt x="6828817" y="486387"/>
                </a:lnTo>
                <a:lnTo>
                  <a:pt x="6828817" y="1828800"/>
                </a:lnTo>
                <a:lnTo>
                  <a:pt x="6828817" y="3482498"/>
                </a:lnTo>
                <a:cubicBezTo>
                  <a:pt x="6828817" y="3751122"/>
                  <a:pt x="6611054" y="3968885"/>
                  <a:pt x="6342430" y="3968885"/>
                </a:cubicBezTo>
                <a:lnTo>
                  <a:pt x="486387" y="3968885"/>
                </a:lnTo>
                <a:cubicBezTo>
                  <a:pt x="217763" y="3968885"/>
                  <a:pt x="0" y="3751122"/>
                  <a:pt x="0" y="3482498"/>
                </a:cubicBezTo>
                <a:lnTo>
                  <a:pt x="0" y="486387"/>
                </a:lnTo>
                <a:cubicBezTo>
                  <a:pt x="0" y="217763"/>
                  <a:pt x="217763" y="0"/>
                  <a:pt x="486387" y="0"/>
                </a:cubicBezTo>
                <a:close/>
              </a:path>
            </a:pathLst>
          </a:custGeom>
          <a:noFill/>
          <a:ln w="381000">
            <a:solidFill>
              <a:schemeClr val="accent1">
                <a:shade val="50000"/>
                <a:alpha val="8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6" name="Title 1"/>
          <p:cNvSpPr>
            <a:spLocks noGrp="1"/>
          </p:cNvSpPr>
          <p:nvPr>
            <p:ph type="ctrTitle" hasCustomPrompt="1"/>
          </p:nvPr>
        </p:nvSpPr>
        <p:spPr>
          <a:xfrm>
            <a:off x="1742531" y="1069257"/>
            <a:ext cx="5658938" cy="2222125"/>
          </a:xfrm>
        </p:spPr>
        <p:txBody>
          <a:bodyPr rIns="0" bIns="0" anchor="ctr">
            <a:normAutofit/>
          </a:bodyPr>
          <a:lstStyle>
            <a:lvl1pPr marL="173831" indent="-173831" algn="ctr">
              <a:lnSpc>
                <a:spcPct val="100000"/>
              </a:lnSpc>
              <a:tabLst/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8" name="Text Placeholder 127"/>
          <p:cNvSpPr>
            <a:spLocks noGrp="1"/>
          </p:cNvSpPr>
          <p:nvPr>
            <p:ph type="body" sz="quarter" idx="15"/>
          </p:nvPr>
        </p:nvSpPr>
        <p:spPr>
          <a:xfrm>
            <a:off x="1837135" y="3389299"/>
            <a:ext cx="5469731" cy="242888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94000"/>
              </a:lnSpc>
              <a:buNone/>
              <a:defRPr sz="1350" b="0" cap="none" spc="0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 cap="all" spc="225" baseline="0">
                <a:solidFill>
                  <a:schemeClr val="bg1"/>
                </a:solidFill>
              </a:defRPr>
            </a:lvl2pPr>
            <a:lvl3pPr marL="685800" indent="0">
              <a:buNone/>
              <a:defRPr sz="1200" cap="all" spc="225" baseline="0">
                <a:solidFill>
                  <a:schemeClr val="bg1"/>
                </a:solidFill>
              </a:defRPr>
            </a:lvl3pPr>
            <a:lvl4pPr marL="1028700" indent="0">
              <a:buNone/>
              <a:defRPr sz="1050" cap="all" spc="225" baseline="0">
                <a:solidFill>
                  <a:schemeClr val="bg1"/>
                </a:solidFill>
              </a:defRPr>
            </a:lvl4pPr>
            <a:lvl5pPr marL="1371600" indent="0">
              <a:buNone/>
              <a:defRPr sz="1050" cap="all" spc="225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7"/>
          <p:cNvSpPr>
            <a:spLocks noGrp="1"/>
          </p:cNvSpPr>
          <p:nvPr>
            <p:ph type="body" sz="quarter" idx="16"/>
          </p:nvPr>
        </p:nvSpPr>
        <p:spPr>
          <a:xfrm>
            <a:off x="1838742" y="3660761"/>
            <a:ext cx="5466517" cy="242888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94000"/>
              </a:lnSpc>
              <a:buNone/>
              <a:defRPr sz="1050" b="0" cap="all" spc="263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1pPr>
            <a:lvl2pPr marL="342900" indent="0">
              <a:buNone/>
              <a:defRPr sz="1350" cap="all" spc="225" baseline="0">
                <a:solidFill>
                  <a:schemeClr val="bg1"/>
                </a:solidFill>
              </a:defRPr>
            </a:lvl2pPr>
            <a:lvl3pPr marL="685800" indent="0">
              <a:buNone/>
              <a:defRPr sz="1200" cap="all" spc="225" baseline="0">
                <a:solidFill>
                  <a:schemeClr val="bg1"/>
                </a:solidFill>
              </a:defRPr>
            </a:lvl3pPr>
            <a:lvl4pPr marL="1028700" indent="0">
              <a:buNone/>
              <a:defRPr sz="1050" cap="all" spc="225" baseline="0">
                <a:solidFill>
                  <a:schemeClr val="bg1"/>
                </a:solidFill>
              </a:defRPr>
            </a:lvl4pPr>
            <a:lvl5pPr marL="1371600" indent="0">
              <a:buNone/>
              <a:defRPr sz="1050" cap="all" spc="225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671832" y="1202664"/>
            <a:ext cx="788422" cy="908216"/>
            <a:chOff x="1656675" y="2226164"/>
            <a:chExt cx="1489572" cy="1715899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656675" y="2226164"/>
              <a:ext cx="1489572" cy="1715899"/>
            </a:xfrm>
            <a:custGeom>
              <a:avLst/>
              <a:gdLst>
                <a:gd name="T0" fmla="*/ 237 w 237"/>
                <a:gd name="T1" fmla="*/ 80 h 273"/>
                <a:gd name="T2" fmla="*/ 237 w 237"/>
                <a:gd name="T3" fmla="*/ 186 h 273"/>
                <a:gd name="T4" fmla="*/ 224 w 237"/>
                <a:gd name="T5" fmla="*/ 210 h 273"/>
                <a:gd name="T6" fmla="*/ 214 w 237"/>
                <a:gd name="T7" fmla="*/ 216 h 273"/>
                <a:gd name="T8" fmla="*/ 213 w 237"/>
                <a:gd name="T9" fmla="*/ 216 h 273"/>
                <a:gd name="T10" fmla="*/ 118 w 237"/>
                <a:gd name="T11" fmla="*/ 273 h 273"/>
                <a:gd name="T12" fmla="*/ 23 w 237"/>
                <a:gd name="T13" fmla="*/ 216 h 273"/>
                <a:gd name="T14" fmla="*/ 23 w 237"/>
                <a:gd name="T15" fmla="*/ 216 h 273"/>
                <a:gd name="T16" fmla="*/ 13 w 237"/>
                <a:gd name="T17" fmla="*/ 210 h 273"/>
                <a:gd name="T18" fmla="*/ 0 w 237"/>
                <a:gd name="T19" fmla="*/ 186 h 273"/>
                <a:gd name="T20" fmla="*/ 0 w 237"/>
                <a:gd name="T21" fmla="*/ 80 h 273"/>
                <a:gd name="T22" fmla="*/ 13 w 237"/>
                <a:gd name="T23" fmla="*/ 57 h 273"/>
                <a:gd name="T24" fmla="*/ 105 w 237"/>
                <a:gd name="T25" fmla="*/ 4 h 273"/>
                <a:gd name="T26" fmla="*/ 132 w 237"/>
                <a:gd name="T27" fmla="*/ 4 h 273"/>
                <a:gd name="T28" fmla="*/ 224 w 237"/>
                <a:gd name="T29" fmla="*/ 57 h 273"/>
                <a:gd name="T30" fmla="*/ 237 w 237"/>
                <a:gd name="T31" fmla="*/ 8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7" h="273">
                  <a:moveTo>
                    <a:pt x="237" y="80"/>
                  </a:moveTo>
                  <a:cubicBezTo>
                    <a:pt x="237" y="186"/>
                    <a:pt x="237" y="186"/>
                    <a:pt x="237" y="186"/>
                  </a:cubicBezTo>
                  <a:cubicBezTo>
                    <a:pt x="237" y="195"/>
                    <a:pt x="231" y="205"/>
                    <a:pt x="224" y="210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3" y="216"/>
                    <a:pt x="213" y="216"/>
                    <a:pt x="213" y="216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23" y="216"/>
                    <a:pt x="23" y="216"/>
                    <a:pt x="23" y="216"/>
                  </a:cubicBezTo>
                  <a:cubicBezTo>
                    <a:pt x="23" y="216"/>
                    <a:pt x="23" y="216"/>
                    <a:pt x="23" y="216"/>
                  </a:cubicBezTo>
                  <a:cubicBezTo>
                    <a:pt x="13" y="210"/>
                    <a:pt x="13" y="210"/>
                    <a:pt x="13" y="210"/>
                  </a:cubicBezTo>
                  <a:cubicBezTo>
                    <a:pt x="6" y="205"/>
                    <a:pt x="0" y="195"/>
                    <a:pt x="0" y="18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72"/>
                    <a:pt x="6" y="61"/>
                    <a:pt x="13" y="57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12" y="0"/>
                    <a:pt x="124" y="0"/>
                    <a:pt x="132" y="4"/>
                  </a:cubicBezTo>
                  <a:cubicBezTo>
                    <a:pt x="224" y="57"/>
                    <a:pt x="224" y="57"/>
                    <a:pt x="224" y="57"/>
                  </a:cubicBezTo>
                  <a:cubicBezTo>
                    <a:pt x="231" y="61"/>
                    <a:pt x="237" y="72"/>
                    <a:pt x="237" y="80"/>
                  </a:cubicBez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 w="31750" cap="rnd">
              <a:noFill/>
              <a:beve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12" name="Title 6"/>
            <p:cNvSpPr txBox="1">
              <a:spLocks/>
            </p:cNvSpPr>
            <p:nvPr/>
          </p:nvSpPr>
          <p:spPr>
            <a:xfrm>
              <a:off x="1901552" y="2610096"/>
              <a:ext cx="970543" cy="107156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8000"/>
                </a:lnSpc>
                <a:spcBef>
                  <a:spcPct val="0"/>
                </a:spcBef>
                <a:buNone/>
                <a:defRPr sz="3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86000"/>
                </a:lnSpc>
              </a:pPr>
              <a:r>
                <a:rPr lang="en-US" sz="7200" dirty="0">
                  <a:solidFill>
                    <a:schemeClr val="bg1"/>
                  </a:solidFill>
                </a:rPr>
                <a:t>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7084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Freeform 9"/>
          <p:cNvSpPr>
            <a:spLocks noEditPoints="1"/>
          </p:cNvSpPr>
          <p:nvPr userDrawn="1"/>
        </p:nvSpPr>
        <p:spPr bwMode="auto">
          <a:xfrm>
            <a:off x="4158855" y="798909"/>
            <a:ext cx="807244" cy="925116"/>
          </a:xfrm>
          <a:custGeom>
            <a:avLst/>
            <a:gdLst>
              <a:gd name="T0" fmla="*/ 128 w 257"/>
              <a:gd name="T1" fmla="*/ 295 h 295"/>
              <a:gd name="T2" fmla="*/ 18 w 257"/>
              <a:gd name="T3" fmla="*/ 229 h 295"/>
              <a:gd name="T4" fmla="*/ 0 w 257"/>
              <a:gd name="T5" fmla="*/ 197 h 295"/>
              <a:gd name="T6" fmla="*/ 0 w 257"/>
              <a:gd name="T7" fmla="*/ 91 h 295"/>
              <a:gd name="T8" fmla="*/ 18 w 257"/>
              <a:gd name="T9" fmla="*/ 60 h 295"/>
              <a:gd name="T10" fmla="*/ 110 w 257"/>
              <a:gd name="T11" fmla="*/ 7 h 295"/>
              <a:gd name="T12" fmla="*/ 147 w 257"/>
              <a:gd name="T13" fmla="*/ 7 h 295"/>
              <a:gd name="T14" fmla="*/ 239 w 257"/>
              <a:gd name="T15" fmla="*/ 60 h 295"/>
              <a:gd name="T16" fmla="*/ 257 w 257"/>
              <a:gd name="T17" fmla="*/ 91 h 295"/>
              <a:gd name="T18" fmla="*/ 257 w 257"/>
              <a:gd name="T19" fmla="*/ 197 h 295"/>
              <a:gd name="T20" fmla="*/ 239 w 257"/>
              <a:gd name="T21" fmla="*/ 229 h 295"/>
              <a:gd name="T22" fmla="*/ 228 w 257"/>
              <a:gd name="T23" fmla="*/ 236 h 295"/>
              <a:gd name="T24" fmla="*/ 128 w 257"/>
              <a:gd name="T25" fmla="*/ 295 h 295"/>
              <a:gd name="T26" fmla="*/ 36 w 257"/>
              <a:gd name="T27" fmla="*/ 217 h 295"/>
              <a:gd name="T28" fmla="*/ 36 w 257"/>
              <a:gd name="T29" fmla="*/ 217 h 295"/>
              <a:gd name="T30" fmla="*/ 39 w 257"/>
              <a:gd name="T31" fmla="*/ 218 h 295"/>
              <a:gd name="T32" fmla="*/ 128 w 257"/>
              <a:gd name="T33" fmla="*/ 272 h 295"/>
              <a:gd name="T34" fmla="*/ 229 w 257"/>
              <a:gd name="T35" fmla="*/ 212 h 295"/>
              <a:gd name="T36" fmla="*/ 237 w 257"/>
              <a:gd name="T37" fmla="*/ 197 h 295"/>
              <a:gd name="T38" fmla="*/ 237 w 257"/>
              <a:gd name="T39" fmla="*/ 91 h 295"/>
              <a:gd name="T40" fmla="*/ 229 w 257"/>
              <a:gd name="T41" fmla="*/ 77 h 295"/>
              <a:gd name="T42" fmla="*/ 137 w 257"/>
              <a:gd name="T43" fmla="*/ 24 h 295"/>
              <a:gd name="T44" fmla="*/ 120 w 257"/>
              <a:gd name="T45" fmla="*/ 24 h 295"/>
              <a:gd name="T46" fmla="*/ 28 w 257"/>
              <a:gd name="T47" fmla="*/ 77 h 295"/>
              <a:gd name="T48" fmla="*/ 20 w 257"/>
              <a:gd name="T49" fmla="*/ 91 h 295"/>
              <a:gd name="T50" fmla="*/ 20 w 257"/>
              <a:gd name="T51" fmla="*/ 197 h 295"/>
              <a:gd name="T52" fmla="*/ 28 w 257"/>
              <a:gd name="T53" fmla="*/ 212 h 295"/>
              <a:gd name="T54" fmla="*/ 36 w 257"/>
              <a:gd name="T55" fmla="*/ 21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7" h="295">
                <a:moveTo>
                  <a:pt x="128" y="295"/>
                </a:moveTo>
                <a:cubicBezTo>
                  <a:pt x="18" y="229"/>
                  <a:pt x="18" y="229"/>
                  <a:pt x="18" y="229"/>
                </a:cubicBezTo>
                <a:cubicBezTo>
                  <a:pt x="8" y="223"/>
                  <a:pt x="0" y="210"/>
                  <a:pt x="0" y="197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79"/>
                  <a:pt x="8" y="66"/>
                  <a:pt x="18" y="60"/>
                </a:cubicBezTo>
                <a:cubicBezTo>
                  <a:pt x="110" y="7"/>
                  <a:pt x="110" y="7"/>
                  <a:pt x="110" y="7"/>
                </a:cubicBezTo>
                <a:cubicBezTo>
                  <a:pt x="121" y="0"/>
                  <a:pt x="136" y="0"/>
                  <a:pt x="147" y="7"/>
                </a:cubicBezTo>
                <a:cubicBezTo>
                  <a:pt x="239" y="60"/>
                  <a:pt x="239" y="60"/>
                  <a:pt x="239" y="60"/>
                </a:cubicBezTo>
                <a:cubicBezTo>
                  <a:pt x="249" y="66"/>
                  <a:pt x="257" y="79"/>
                  <a:pt x="257" y="91"/>
                </a:cubicBezTo>
                <a:cubicBezTo>
                  <a:pt x="257" y="197"/>
                  <a:pt x="257" y="197"/>
                  <a:pt x="257" y="197"/>
                </a:cubicBezTo>
                <a:cubicBezTo>
                  <a:pt x="257" y="210"/>
                  <a:pt x="249" y="223"/>
                  <a:pt x="239" y="229"/>
                </a:cubicBezTo>
                <a:cubicBezTo>
                  <a:pt x="228" y="236"/>
                  <a:pt x="228" y="236"/>
                  <a:pt x="228" y="236"/>
                </a:cubicBezTo>
                <a:lnTo>
                  <a:pt x="128" y="295"/>
                </a:lnTo>
                <a:close/>
                <a:moveTo>
                  <a:pt x="36" y="217"/>
                </a:moveTo>
                <a:cubicBezTo>
                  <a:pt x="36" y="217"/>
                  <a:pt x="36" y="217"/>
                  <a:pt x="36" y="217"/>
                </a:cubicBezTo>
                <a:cubicBezTo>
                  <a:pt x="39" y="218"/>
                  <a:pt x="39" y="218"/>
                  <a:pt x="39" y="218"/>
                </a:cubicBezTo>
                <a:cubicBezTo>
                  <a:pt x="128" y="272"/>
                  <a:pt x="128" y="272"/>
                  <a:pt x="128" y="27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3" y="210"/>
                  <a:pt x="237" y="202"/>
                  <a:pt x="237" y="197"/>
                </a:cubicBezTo>
                <a:cubicBezTo>
                  <a:pt x="237" y="91"/>
                  <a:pt x="237" y="91"/>
                  <a:pt x="237" y="91"/>
                </a:cubicBezTo>
                <a:cubicBezTo>
                  <a:pt x="237" y="87"/>
                  <a:pt x="233" y="79"/>
                  <a:pt x="229" y="77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33" y="21"/>
                  <a:pt x="124" y="21"/>
                  <a:pt x="120" y="24"/>
                </a:cubicBezTo>
                <a:cubicBezTo>
                  <a:pt x="28" y="77"/>
                  <a:pt x="28" y="77"/>
                  <a:pt x="28" y="77"/>
                </a:cubicBezTo>
                <a:cubicBezTo>
                  <a:pt x="24" y="79"/>
                  <a:pt x="20" y="87"/>
                  <a:pt x="20" y="91"/>
                </a:cubicBezTo>
                <a:cubicBezTo>
                  <a:pt x="20" y="197"/>
                  <a:pt x="20" y="197"/>
                  <a:pt x="20" y="197"/>
                </a:cubicBezTo>
                <a:cubicBezTo>
                  <a:pt x="20" y="202"/>
                  <a:pt x="24" y="210"/>
                  <a:pt x="28" y="212"/>
                </a:cubicBezTo>
                <a:lnTo>
                  <a:pt x="36" y="21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2531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4157" y="902934"/>
            <a:ext cx="344602" cy="41677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195" y="2182177"/>
            <a:ext cx="8303895" cy="263843"/>
          </a:xfrm>
        </p:spPr>
        <p:txBody>
          <a:bodyPr>
            <a:normAutofit/>
          </a:bodyPr>
          <a:lstStyle>
            <a:lvl1pPr algn="ctr">
              <a:defRPr sz="1350" b="0" cap="all" spc="263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251722" y="988695"/>
            <a:ext cx="565547" cy="57745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3"/>
          </p:nvPr>
        </p:nvSpPr>
        <p:spPr>
          <a:xfrm>
            <a:off x="406004" y="2505621"/>
            <a:ext cx="8326040" cy="2097405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55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Box 62"/>
          <p:cNvSpPr txBox="1"/>
          <p:nvPr userDrawn="1"/>
        </p:nvSpPr>
        <p:spPr bwMode="white">
          <a:xfrm>
            <a:off x="4011852" y="962383"/>
            <a:ext cx="351631" cy="43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+mn-lt"/>
              </a:rPr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25555031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on Light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195" y="1541664"/>
            <a:ext cx="8303895" cy="263843"/>
          </a:xfrm>
        </p:spPr>
        <p:txBody>
          <a:bodyPr anchor="b">
            <a:normAutofit/>
          </a:bodyPr>
          <a:lstStyle>
            <a:lvl1pPr algn="ctr">
              <a:defRPr sz="1200" b="0" cap="all" spc="263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17196" y="1927571"/>
            <a:ext cx="8297108" cy="2583703"/>
          </a:xfrm>
        </p:spPr>
        <p:txBody>
          <a:bodyPr wrap="square">
            <a:normAutofit/>
          </a:bodyPr>
          <a:lstStyle>
            <a:lvl1pPr marL="3572" indent="-3572" algn="ctr">
              <a:lnSpc>
                <a:spcPct val="80000"/>
              </a:lnSpc>
              <a:buFont typeface="Arial" panose="020B0604020202020204" pitchFamily="34" charset="0"/>
              <a:buChar char="​"/>
              <a:defRPr sz="6600" spc="0" baseline="0">
                <a:solidFill>
                  <a:schemeClr val="tx1"/>
                </a:solidFill>
                <a:latin typeface="+mj-lt"/>
              </a:defRPr>
            </a:lvl1pPr>
            <a:lvl2pPr marL="1191" indent="-1191" algn="ctr">
              <a:spcBef>
                <a:spcPts val="4050"/>
              </a:spcBef>
              <a:buFont typeface="Arial" panose="020B0604020202020204" pitchFamily="34" charset="0"/>
              <a:buChar char="​"/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2381" indent="-2381" algn="ctr">
              <a:buFont typeface="Arial" panose="020B0604020202020204" pitchFamily="34" charset="0"/>
              <a:buChar char="​"/>
              <a:defRPr sz="1800">
                <a:solidFill>
                  <a:schemeClr val="accent6"/>
                </a:solidFill>
              </a:defRPr>
            </a:lvl3pPr>
            <a:lvl4pPr algn="ctr">
              <a:defRPr sz="1800">
                <a:solidFill>
                  <a:schemeClr val="accent6"/>
                </a:solidFill>
              </a:defRPr>
            </a:lvl4pPr>
            <a:lvl5pPr algn="ctr">
              <a:defRPr sz="18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Headline copy</a:t>
            </a:r>
          </a:p>
          <a:p>
            <a:pPr lvl="1"/>
            <a:r>
              <a:rPr lang="en-US" dirty="0"/>
              <a:t>Sub-headline copy</a:t>
            </a:r>
          </a:p>
        </p:txBody>
      </p:sp>
    </p:spTree>
    <p:extLst>
      <p:ext uri="{BB962C8B-B14F-4D97-AF65-F5344CB8AC3E}">
        <p14:creationId xmlns:p14="http://schemas.microsoft.com/office/powerpoint/2010/main" val="2600431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agraph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71500" y="1809750"/>
            <a:ext cx="8001000" cy="2286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None/>
              <a:defRPr sz="2625" baseline="0">
                <a:solidFill>
                  <a:schemeClr val="bg1"/>
                </a:solidFill>
                <a:latin typeface="FreightSansLFPro"/>
              </a:defRPr>
            </a:lvl1pPr>
            <a:lvl2pPr marL="342900" indent="-17145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</a:defRPr>
            </a:lvl2pPr>
            <a:lvl3pPr marL="514350" indent="-17145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</a:defRPr>
            </a:lvl3pPr>
            <a:lvl4pPr marL="685800" indent="-17145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</a:defRPr>
            </a:lvl4pPr>
            <a:lvl5pPr marL="857250" indent="-17145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90526"/>
            <a:ext cx="8001000" cy="689372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375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71500" y="1095375"/>
            <a:ext cx="8001000" cy="4191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390525">
              <a:tabLst/>
              <a:defRPr sz="2250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225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225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225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225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7574189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on Dark Background">
    <p:bg bwMode="black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17195" y="1547525"/>
            <a:ext cx="8303895" cy="263843"/>
          </a:xfrm>
        </p:spPr>
        <p:txBody>
          <a:bodyPr anchor="b">
            <a:normAutofit/>
          </a:bodyPr>
          <a:lstStyle>
            <a:lvl1pPr algn="ctr">
              <a:defRPr sz="1200" b="0" cap="all" spc="263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17196" y="1927571"/>
            <a:ext cx="8297108" cy="2583703"/>
          </a:xfrm>
        </p:spPr>
        <p:txBody>
          <a:bodyPr wrap="square">
            <a:normAutofit/>
          </a:bodyPr>
          <a:lstStyle>
            <a:lvl1pPr marL="3572" indent="-3572" algn="ctr">
              <a:lnSpc>
                <a:spcPct val="80000"/>
              </a:lnSpc>
              <a:buFont typeface="Arial" panose="020B0604020202020204" pitchFamily="34" charset="0"/>
              <a:buChar char="​"/>
              <a:defRPr sz="6600" spc="0" baseline="0">
                <a:solidFill>
                  <a:schemeClr val="bg1"/>
                </a:solidFill>
                <a:latin typeface="+mj-lt"/>
              </a:defRPr>
            </a:lvl1pPr>
            <a:lvl2pPr marL="1191" indent="-1191" algn="ctr">
              <a:spcBef>
                <a:spcPts val="4050"/>
              </a:spcBef>
              <a:buFont typeface="Arial" panose="020B0604020202020204" pitchFamily="34" charset="0"/>
              <a:buChar char="​"/>
              <a:defRPr sz="1575">
                <a:solidFill>
                  <a:schemeClr val="bg1"/>
                </a:solidFill>
              </a:defRPr>
            </a:lvl2pPr>
            <a:lvl3pPr marL="2381" indent="-2381" algn="ctr">
              <a:buFont typeface="Arial" panose="020B0604020202020204" pitchFamily="34" charset="0"/>
              <a:buChar char="​"/>
              <a:defRPr sz="1800">
                <a:solidFill>
                  <a:schemeClr val="accent6"/>
                </a:solidFill>
              </a:defRPr>
            </a:lvl3pPr>
            <a:lvl4pPr algn="ctr">
              <a:defRPr sz="1800">
                <a:solidFill>
                  <a:schemeClr val="accent6"/>
                </a:solidFill>
              </a:defRPr>
            </a:lvl4pPr>
            <a:lvl5pPr algn="ctr">
              <a:defRPr sz="18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Headline copy</a:t>
            </a:r>
          </a:p>
          <a:p>
            <a:pPr lvl="1"/>
            <a:r>
              <a:rPr lang="en-US" dirty="0"/>
              <a:t>Sub-headline copy</a:t>
            </a:r>
          </a:p>
        </p:txBody>
      </p:sp>
    </p:spTree>
    <p:extLst>
      <p:ext uri="{BB962C8B-B14F-4D97-AF65-F5344CB8AC3E}">
        <p14:creationId xmlns:p14="http://schemas.microsoft.com/office/powerpoint/2010/main" val="17664727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-239485" y="1078706"/>
            <a:ext cx="3816122" cy="4615243"/>
          </a:xfrm>
          <a:custGeom>
            <a:avLst/>
            <a:gdLst>
              <a:gd name="connsiteX0" fmla="*/ 2531791 w 5088163"/>
              <a:gd name="connsiteY0" fmla="*/ 0 h 6153657"/>
              <a:gd name="connsiteX1" fmla="*/ 5088163 w 5088163"/>
              <a:gd name="connsiteY1" fmla="*/ 2549723 h 6153657"/>
              <a:gd name="connsiteX2" fmla="*/ 2531791 w 5088163"/>
              <a:gd name="connsiteY2" fmla="*/ 6153657 h 6153657"/>
              <a:gd name="connsiteX3" fmla="*/ 0 w 5088163"/>
              <a:gd name="connsiteY3" fmla="*/ 2549723 h 6153657"/>
              <a:gd name="connsiteX4" fmla="*/ 2531791 w 5088163"/>
              <a:gd name="connsiteY4" fmla="*/ 0 h 615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8163" h="6153657">
                <a:moveTo>
                  <a:pt x="2531791" y="0"/>
                </a:moveTo>
                <a:cubicBezTo>
                  <a:pt x="3932880" y="0"/>
                  <a:pt x="5088163" y="1152279"/>
                  <a:pt x="5088163" y="2549723"/>
                </a:cubicBezTo>
                <a:cubicBezTo>
                  <a:pt x="5088163" y="4412981"/>
                  <a:pt x="2531791" y="6153657"/>
                  <a:pt x="2531791" y="6153657"/>
                </a:cubicBezTo>
                <a:cubicBezTo>
                  <a:pt x="2531791" y="6153657"/>
                  <a:pt x="0" y="4412981"/>
                  <a:pt x="0" y="2549723"/>
                </a:cubicBezTo>
                <a:cubicBezTo>
                  <a:pt x="0" y="1152279"/>
                  <a:pt x="1130703" y="0"/>
                  <a:pt x="253179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2011680" anchor="t">
            <a:noAutofit/>
          </a:bodyPr>
          <a:lstStyle>
            <a:lvl1pPr marL="0" indent="0" algn="ctr">
              <a:buFont typeface="Arial" panose="020B0604020202020204" pitchFamily="34" charset="0"/>
              <a:buChar char="​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on the icon below to </a:t>
            </a:r>
            <a:br>
              <a:rPr lang="en-US" dirty="0"/>
            </a:br>
            <a:r>
              <a:rPr lang="en-US" dirty="0"/>
              <a:t>place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3837" y="1385888"/>
            <a:ext cx="4687253" cy="3372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51661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ma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3837" y="1385888"/>
            <a:ext cx="4687253" cy="3372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1664872" y="1629028"/>
            <a:ext cx="1672631" cy="1919714"/>
          </a:xfrm>
          <a:custGeom>
            <a:avLst/>
            <a:gdLst>
              <a:gd name="connsiteX0" fmla="*/ 1111559 w 2230175"/>
              <a:gd name="connsiteY0" fmla="*/ 0 h 2559619"/>
              <a:gd name="connsiteX1" fmla="*/ 1242123 w 2230175"/>
              <a:gd name="connsiteY1" fmla="*/ 28231 h 2559619"/>
              <a:gd name="connsiteX2" fmla="*/ 2107845 w 2230175"/>
              <a:gd name="connsiteY2" fmla="*/ 526981 h 2559619"/>
              <a:gd name="connsiteX3" fmla="*/ 2230175 w 2230175"/>
              <a:gd name="connsiteY3" fmla="*/ 743419 h 2559619"/>
              <a:gd name="connsiteX4" fmla="*/ 2230175 w 2230175"/>
              <a:gd name="connsiteY4" fmla="*/ 1740918 h 2559619"/>
              <a:gd name="connsiteX5" fmla="*/ 2107845 w 2230175"/>
              <a:gd name="connsiteY5" fmla="*/ 1966766 h 2559619"/>
              <a:gd name="connsiteX6" fmla="*/ 2013745 w 2230175"/>
              <a:gd name="connsiteY6" fmla="*/ 2023229 h 2559619"/>
              <a:gd name="connsiteX7" fmla="*/ 2004335 w 2230175"/>
              <a:gd name="connsiteY7" fmla="*/ 2023229 h 2559619"/>
              <a:gd name="connsiteX8" fmla="*/ 1110383 w 2230175"/>
              <a:gd name="connsiteY8" fmla="*/ 2559619 h 2559619"/>
              <a:gd name="connsiteX9" fmla="*/ 216430 w 2230175"/>
              <a:gd name="connsiteY9" fmla="*/ 2023229 h 2559619"/>
              <a:gd name="connsiteX10" fmla="*/ 122330 w 2230175"/>
              <a:gd name="connsiteY10" fmla="*/ 1966766 h 2559619"/>
              <a:gd name="connsiteX11" fmla="*/ 0 w 2230175"/>
              <a:gd name="connsiteY11" fmla="*/ 1740918 h 2559619"/>
              <a:gd name="connsiteX12" fmla="*/ 0 w 2230175"/>
              <a:gd name="connsiteY12" fmla="*/ 743419 h 2559619"/>
              <a:gd name="connsiteX13" fmla="*/ 122330 w 2230175"/>
              <a:gd name="connsiteY13" fmla="*/ 526981 h 2559619"/>
              <a:gd name="connsiteX14" fmla="*/ 988052 w 2230175"/>
              <a:gd name="connsiteY14" fmla="*/ 28231 h 2559619"/>
              <a:gd name="connsiteX15" fmla="*/ 1111559 w 2230175"/>
              <a:gd name="connsiteY15" fmla="*/ 0 h 255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30175" h="2559619">
                <a:moveTo>
                  <a:pt x="1111559" y="0"/>
                </a:moveTo>
                <a:cubicBezTo>
                  <a:pt x="1157433" y="0"/>
                  <a:pt x="1204483" y="9411"/>
                  <a:pt x="1242123" y="28231"/>
                </a:cubicBezTo>
                <a:cubicBezTo>
                  <a:pt x="2107845" y="526981"/>
                  <a:pt x="2107845" y="526981"/>
                  <a:pt x="2107845" y="526981"/>
                </a:cubicBezTo>
                <a:cubicBezTo>
                  <a:pt x="2173715" y="564622"/>
                  <a:pt x="2230175" y="668136"/>
                  <a:pt x="2230175" y="743419"/>
                </a:cubicBezTo>
                <a:cubicBezTo>
                  <a:pt x="2230175" y="1740918"/>
                  <a:pt x="2230175" y="1740918"/>
                  <a:pt x="2230175" y="1740918"/>
                </a:cubicBezTo>
                <a:cubicBezTo>
                  <a:pt x="2230175" y="1825611"/>
                  <a:pt x="2173715" y="1919715"/>
                  <a:pt x="2107845" y="1966766"/>
                </a:cubicBezTo>
                <a:cubicBezTo>
                  <a:pt x="2013745" y="2023229"/>
                  <a:pt x="2013745" y="2023229"/>
                  <a:pt x="2013745" y="2023229"/>
                </a:cubicBezTo>
                <a:cubicBezTo>
                  <a:pt x="2004335" y="2023229"/>
                  <a:pt x="2004335" y="2023229"/>
                  <a:pt x="2004335" y="2023229"/>
                </a:cubicBezTo>
                <a:cubicBezTo>
                  <a:pt x="1110383" y="2559619"/>
                  <a:pt x="1110383" y="2559619"/>
                  <a:pt x="1110383" y="2559619"/>
                </a:cubicBezTo>
                <a:cubicBezTo>
                  <a:pt x="216430" y="2023229"/>
                  <a:pt x="216430" y="2023229"/>
                  <a:pt x="216430" y="2023229"/>
                </a:cubicBezTo>
                <a:cubicBezTo>
                  <a:pt x="122330" y="1966766"/>
                  <a:pt x="122330" y="1966766"/>
                  <a:pt x="122330" y="1966766"/>
                </a:cubicBezTo>
                <a:cubicBezTo>
                  <a:pt x="56460" y="1919715"/>
                  <a:pt x="0" y="1825611"/>
                  <a:pt x="0" y="1740918"/>
                </a:cubicBezTo>
                <a:cubicBezTo>
                  <a:pt x="0" y="743419"/>
                  <a:pt x="0" y="743419"/>
                  <a:pt x="0" y="743419"/>
                </a:cubicBezTo>
                <a:cubicBezTo>
                  <a:pt x="0" y="668136"/>
                  <a:pt x="56460" y="564622"/>
                  <a:pt x="122330" y="526981"/>
                </a:cubicBezTo>
                <a:cubicBezTo>
                  <a:pt x="988052" y="28231"/>
                  <a:pt x="988052" y="28231"/>
                  <a:pt x="988052" y="28231"/>
                </a:cubicBezTo>
                <a:cubicBezTo>
                  <a:pt x="1020988" y="9411"/>
                  <a:pt x="1065685" y="0"/>
                  <a:pt x="11115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640080" rIns="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4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​"/>
              <a:tabLst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on the icon below to place an image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17183" y="-148957"/>
            <a:ext cx="3533693" cy="427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858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419696" y="2304268"/>
            <a:ext cx="2023110" cy="494108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4763" algn="ctr">
              <a:buClr>
                <a:schemeClr val="accent1"/>
              </a:buClr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2510195" y="2304268"/>
            <a:ext cx="2023110" cy="494108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4763" algn="ctr">
              <a:buClr>
                <a:schemeClr val="accent1"/>
              </a:buClr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8"/>
          <p:cNvSpPr>
            <a:spLocks noGrp="1"/>
          </p:cNvSpPr>
          <p:nvPr>
            <p:ph type="body" sz="quarter" idx="28" hasCustomPrompt="1"/>
          </p:nvPr>
        </p:nvSpPr>
        <p:spPr>
          <a:xfrm>
            <a:off x="4600694" y="2304268"/>
            <a:ext cx="2023110" cy="494108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4763" algn="ctr">
              <a:buClr>
                <a:schemeClr val="accent1"/>
              </a:buClr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1" hasCustomPrompt="1"/>
          </p:nvPr>
        </p:nvSpPr>
        <p:spPr>
          <a:xfrm>
            <a:off x="6691193" y="2304268"/>
            <a:ext cx="2023110" cy="494108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4763" algn="ctr">
              <a:buClr>
                <a:schemeClr val="accent1"/>
              </a:buClr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32" hasCustomPrompt="1"/>
          </p:nvPr>
        </p:nvSpPr>
        <p:spPr>
          <a:xfrm>
            <a:off x="810446" y="1327547"/>
            <a:ext cx="1184220" cy="8858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2" name="Picture Placeholder 29"/>
          <p:cNvSpPr>
            <a:spLocks noGrp="1"/>
          </p:cNvSpPr>
          <p:nvPr>
            <p:ph type="pic" sz="quarter" idx="33" hasCustomPrompt="1"/>
          </p:nvPr>
        </p:nvSpPr>
        <p:spPr>
          <a:xfrm>
            <a:off x="2929639" y="1327547"/>
            <a:ext cx="1184220" cy="885825"/>
          </a:xfrm>
        </p:spPr>
        <p:txBody>
          <a:bodyPr/>
          <a:lstStyle>
            <a:lvl1pPr marL="130969" marR="0" indent="-130969" algn="l" defTabSz="685800" rtl="0" eaLnBrk="1" fontAlgn="auto" latinLnBrk="0" hangingPunct="1">
              <a:lnSpc>
                <a:spcPct val="94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/>
            </a:lvl1pPr>
          </a:lstStyle>
          <a:p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33" name="Picture Placeholder 29"/>
          <p:cNvSpPr>
            <a:spLocks noGrp="1"/>
          </p:cNvSpPr>
          <p:nvPr>
            <p:ph type="pic" sz="quarter" idx="34" hasCustomPrompt="1"/>
          </p:nvPr>
        </p:nvSpPr>
        <p:spPr>
          <a:xfrm>
            <a:off x="5020138" y="1327547"/>
            <a:ext cx="1184220" cy="885825"/>
          </a:xfrm>
        </p:spPr>
        <p:txBody>
          <a:bodyPr/>
          <a:lstStyle>
            <a:lvl1pPr marL="130969" marR="0" indent="-130969" algn="l" defTabSz="685800" rtl="0" eaLnBrk="1" fontAlgn="auto" latinLnBrk="0" hangingPunct="1">
              <a:lnSpc>
                <a:spcPct val="94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/>
            </a:lvl1pPr>
          </a:lstStyle>
          <a:p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34" name="Picture Placeholder 29"/>
          <p:cNvSpPr>
            <a:spLocks noGrp="1"/>
          </p:cNvSpPr>
          <p:nvPr>
            <p:ph type="pic" sz="quarter" idx="35" hasCustomPrompt="1"/>
          </p:nvPr>
        </p:nvSpPr>
        <p:spPr>
          <a:xfrm>
            <a:off x="7110637" y="1327547"/>
            <a:ext cx="1184220" cy="885825"/>
          </a:xfrm>
        </p:spPr>
        <p:txBody>
          <a:bodyPr/>
          <a:lstStyle>
            <a:lvl1pPr marL="130969" marR="0" indent="-130969" algn="l" defTabSz="685800" rtl="0" eaLnBrk="1" fontAlgn="auto" latinLnBrk="0" hangingPunct="1">
              <a:lnSpc>
                <a:spcPct val="94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/>
            </a:lvl1pPr>
          </a:lstStyle>
          <a:p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419696" y="2875360"/>
            <a:ext cx="2023110" cy="1781175"/>
          </a:xfrm>
        </p:spPr>
        <p:txBody>
          <a:bodyPr lIns="182880" rIns="182880"/>
          <a:lstStyle>
            <a:lvl1pPr marL="0" indent="2381" algn="ctr">
              <a:buFont typeface="Arial" panose="020B0604020202020204" pitchFamily="34" charset="0"/>
              <a:buChar char="​"/>
              <a:defRPr sz="18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1500">
                <a:latin typeface="+mj-lt"/>
              </a:defRPr>
            </a:lvl2pPr>
            <a:lvl3pPr marL="128588" indent="-128588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3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2510195" y="2875360"/>
            <a:ext cx="2023110" cy="1781175"/>
          </a:xfrm>
        </p:spPr>
        <p:txBody>
          <a:bodyPr lIns="182880" rIns="182880"/>
          <a:lstStyle>
            <a:lvl1pPr marL="0" indent="2381" algn="ctr">
              <a:buFont typeface="Arial" panose="020B0604020202020204" pitchFamily="34" charset="0"/>
              <a:buChar char="​"/>
              <a:defRPr sz="18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1500">
                <a:latin typeface="+mj-lt"/>
              </a:defRPr>
            </a:lvl2pPr>
            <a:lvl3pPr marL="128588" indent="-128588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3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600694" y="2875360"/>
            <a:ext cx="2023110" cy="1781175"/>
          </a:xfrm>
        </p:spPr>
        <p:txBody>
          <a:bodyPr lIns="182880" rIns="182880"/>
          <a:lstStyle>
            <a:lvl1pPr marL="0" indent="2381" algn="ctr">
              <a:buFont typeface="Arial" panose="020B0604020202020204" pitchFamily="34" charset="0"/>
              <a:buChar char="​"/>
              <a:defRPr sz="18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1500">
                <a:latin typeface="+mj-lt"/>
              </a:defRPr>
            </a:lvl2pPr>
            <a:lvl3pPr marL="128588" indent="-128588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3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691193" y="2875360"/>
            <a:ext cx="2023110" cy="1781175"/>
          </a:xfrm>
        </p:spPr>
        <p:txBody>
          <a:bodyPr lIns="182880" rIns="182880"/>
          <a:lstStyle>
            <a:lvl1pPr marL="0" indent="2381" algn="ctr">
              <a:buFont typeface="Arial" panose="020B0604020202020204" pitchFamily="34" charset="0"/>
              <a:buChar char="​"/>
              <a:defRPr sz="18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1500">
                <a:latin typeface="+mj-lt"/>
              </a:defRPr>
            </a:lvl2pPr>
            <a:lvl3pPr marL="128588" indent="-128588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3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15326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with Icon and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19696" y="2512558"/>
            <a:ext cx="2023110" cy="77788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5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419696" y="2060484"/>
            <a:ext cx="2023110" cy="494108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4763" algn="ctr">
              <a:buClr>
                <a:schemeClr val="accent1"/>
              </a:buClr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510195" y="2512558"/>
            <a:ext cx="2023110" cy="77788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5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2510195" y="2060484"/>
            <a:ext cx="2023110" cy="494108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4763" algn="ctr">
              <a:buClr>
                <a:schemeClr val="accent1"/>
              </a:buClr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28"/>
          <p:cNvSpPr>
            <a:spLocks noGrp="1"/>
          </p:cNvSpPr>
          <p:nvPr>
            <p:ph type="body" sz="quarter" idx="27" hasCustomPrompt="1"/>
          </p:nvPr>
        </p:nvSpPr>
        <p:spPr>
          <a:xfrm>
            <a:off x="4600694" y="2512558"/>
            <a:ext cx="2023110" cy="77788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5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28"/>
          <p:cNvSpPr>
            <a:spLocks noGrp="1"/>
          </p:cNvSpPr>
          <p:nvPr>
            <p:ph type="body" sz="quarter" idx="28" hasCustomPrompt="1"/>
          </p:nvPr>
        </p:nvSpPr>
        <p:spPr>
          <a:xfrm>
            <a:off x="4600694" y="2060484"/>
            <a:ext cx="2023110" cy="494108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4763" algn="ctr">
              <a:buClr>
                <a:schemeClr val="accent1"/>
              </a:buClr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8"/>
          <p:cNvSpPr>
            <a:spLocks noGrp="1"/>
          </p:cNvSpPr>
          <p:nvPr>
            <p:ph type="body" sz="quarter" idx="30" hasCustomPrompt="1"/>
          </p:nvPr>
        </p:nvSpPr>
        <p:spPr>
          <a:xfrm>
            <a:off x="6691193" y="2512558"/>
            <a:ext cx="2023110" cy="77788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5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1" hasCustomPrompt="1"/>
          </p:nvPr>
        </p:nvSpPr>
        <p:spPr>
          <a:xfrm>
            <a:off x="6691193" y="2060484"/>
            <a:ext cx="2023110" cy="494108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4763" algn="ctr">
              <a:buClr>
                <a:schemeClr val="accent1"/>
              </a:buClr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32" hasCustomPrompt="1"/>
          </p:nvPr>
        </p:nvSpPr>
        <p:spPr>
          <a:xfrm>
            <a:off x="810446" y="1327547"/>
            <a:ext cx="1184220" cy="8858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2" name="Picture Placeholder 29"/>
          <p:cNvSpPr>
            <a:spLocks noGrp="1"/>
          </p:cNvSpPr>
          <p:nvPr>
            <p:ph type="pic" sz="quarter" idx="33" hasCustomPrompt="1"/>
          </p:nvPr>
        </p:nvSpPr>
        <p:spPr>
          <a:xfrm>
            <a:off x="2929639" y="1327547"/>
            <a:ext cx="1184220" cy="885825"/>
          </a:xfrm>
        </p:spPr>
        <p:txBody>
          <a:bodyPr/>
          <a:lstStyle>
            <a:lvl1pPr marL="130969" marR="0" indent="-130969" algn="l" defTabSz="685800" rtl="0" eaLnBrk="1" fontAlgn="auto" latinLnBrk="0" hangingPunct="1">
              <a:lnSpc>
                <a:spcPct val="94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/>
            </a:lvl1pPr>
          </a:lstStyle>
          <a:p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33" name="Picture Placeholder 29"/>
          <p:cNvSpPr>
            <a:spLocks noGrp="1"/>
          </p:cNvSpPr>
          <p:nvPr>
            <p:ph type="pic" sz="quarter" idx="34" hasCustomPrompt="1"/>
          </p:nvPr>
        </p:nvSpPr>
        <p:spPr>
          <a:xfrm>
            <a:off x="5020138" y="1327547"/>
            <a:ext cx="1184220" cy="885825"/>
          </a:xfrm>
        </p:spPr>
        <p:txBody>
          <a:bodyPr/>
          <a:lstStyle>
            <a:lvl1pPr marL="130969" marR="0" indent="-130969" algn="l" defTabSz="685800" rtl="0" eaLnBrk="1" fontAlgn="auto" latinLnBrk="0" hangingPunct="1">
              <a:lnSpc>
                <a:spcPct val="94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/>
            </a:lvl1pPr>
          </a:lstStyle>
          <a:p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34" name="Picture Placeholder 29"/>
          <p:cNvSpPr>
            <a:spLocks noGrp="1"/>
          </p:cNvSpPr>
          <p:nvPr>
            <p:ph type="pic" sz="quarter" idx="35" hasCustomPrompt="1"/>
          </p:nvPr>
        </p:nvSpPr>
        <p:spPr>
          <a:xfrm>
            <a:off x="7110637" y="1327547"/>
            <a:ext cx="1184220" cy="885825"/>
          </a:xfrm>
        </p:spPr>
        <p:txBody>
          <a:bodyPr/>
          <a:lstStyle>
            <a:lvl1pPr marL="130969" marR="0" indent="-130969" algn="l" defTabSz="685800" rtl="0" eaLnBrk="1" fontAlgn="auto" latinLnBrk="0" hangingPunct="1">
              <a:lnSpc>
                <a:spcPct val="94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/>
            </a:lvl1pPr>
          </a:lstStyle>
          <a:p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419696" y="3362325"/>
            <a:ext cx="2023110" cy="1400175"/>
          </a:xfrm>
        </p:spPr>
        <p:txBody>
          <a:bodyPr lIns="182880" rIns="182880"/>
          <a:lstStyle>
            <a:lvl1pPr marL="0" indent="2381" algn="ctr">
              <a:buFont typeface="Arial" panose="020B0604020202020204" pitchFamily="34" charset="0"/>
              <a:buChar char="​"/>
              <a:defRPr sz="18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1500">
                <a:latin typeface="+mj-lt"/>
              </a:defRPr>
            </a:lvl2pPr>
            <a:lvl3pPr marL="128588" indent="-128588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3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2510195" y="3362325"/>
            <a:ext cx="2023110" cy="1400175"/>
          </a:xfrm>
        </p:spPr>
        <p:txBody>
          <a:bodyPr lIns="182880" rIns="182880"/>
          <a:lstStyle>
            <a:lvl1pPr marL="0" indent="2381" algn="ctr">
              <a:buFont typeface="Arial" panose="020B0604020202020204" pitchFamily="34" charset="0"/>
              <a:buChar char="​"/>
              <a:defRPr sz="18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1500">
                <a:latin typeface="+mj-lt"/>
              </a:defRPr>
            </a:lvl2pPr>
            <a:lvl3pPr marL="128588" indent="-128588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3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600694" y="3362325"/>
            <a:ext cx="2023110" cy="1400175"/>
          </a:xfrm>
        </p:spPr>
        <p:txBody>
          <a:bodyPr lIns="182880" rIns="182880"/>
          <a:lstStyle>
            <a:lvl1pPr marL="0" indent="2381" algn="ctr">
              <a:buFont typeface="Arial" panose="020B0604020202020204" pitchFamily="34" charset="0"/>
              <a:buChar char="​"/>
              <a:defRPr sz="18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1500">
                <a:latin typeface="+mj-lt"/>
              </a:defRPr>
            </a:lvl2pPr>
            <a:lvl3pPr marL="128588" indent="-128588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3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691193" y="3362325"/>
            <a:ext cx="2023110" cy="1400175"/>
          </a:xfrm>
        </p:spPr>
        <p:txBody>
          <a:bodyPr lIns="182880" rIns="182880"/>
          <a:lstStyle>
            <a:lvl1pPr marL="0" indent="2381" algn="ctr">
              <a:buFont typeface="Arial" panose="020B0604020202020204" pitchFamily="34" charset="0"/>
              <a:buChar char="​"/>
              <a:defRPr sz="18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1500">
                <a:latin typeface="+mj-lt"/>
              </a:defRPr>
            </a:lvl2pPr>
            <a:lvl3pPr marL="128588" indent="-128588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3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95192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3" y="4206159"/>
            <a:ext cx="9144793" cy="9373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97" y="0"/>
            <a:ext cx="9144793" cy="131227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783772" y="1599939"/>
            <a:ext cx="564782" cy="696947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54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5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28"/>
          <p:cNvSpPr>
            <a:spLocks noGrp="1"/>
          </p:cNvSpPr>
          <p:nvPr>
            <p:ph type="body" sz="quarter" idx="23" hasCustomPrompt="1"/>
          </p:nvPr>
        </p:nvSpPr>
        <p:spPr>
          <a:xfrm>
            <a:off x="3269545" y="1599939"/>
            <a:ext cx="557120" cy="696947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54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5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8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5747658" y="1599939"/>
            <a:ext cx="569048" cy="696947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54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5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7" hasCustomPrompt="1"/>
          </p:nvPr>
        </p:nvSpPr>
        <p:spPr>
          <a:xfrm>
            <a:off x="783772" y="2935102"/>
            <a:ext cx="564782" cy="696947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54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5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29" hasCustomPrompt="1"/>
          </p:nvPr>
        </p:nvSpPr>
        <p:spPr>
          <a:xfrm>
            <a:off x="3269545" y="2935102"/>
            <a:ext cx="557120" cy="696947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54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5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4" name="Text Placeholder 28"/>
          <p:cNvSpPr>
            <a:spLocks noGrp="1"/>
          </p:cNvSpPr>
          <p:nvPr>
            <p:ph type="body" sz="quarter" idx="31" hasCustomPrompt="1"/>
          </p:nvPr>
        </p:nvSpPr>
        <p:spPr>
          <a:xfrm>
            <a:off x="5747658" y="2935102"/>
            <a:ext cx="569048" cy="696947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54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5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33"/>
          </p:nvPr>
        </p:nvSpPr>
        <p:spPr>
          <a:xfrm>
            <a:off x="1625552" y="1599938"/>
            <a:ext cx="1553077" cy="1063038"/>
          </a:xfrm>
        </p:spPr>
        <p:txBody>
          <a:bodyPr tIns="182880"/>
          <a:lstStyle>
            <a:lvl1pPr marL="0" indent="0">
              <a:buFont typeface="Arial" panose="020B0604020202020204" pitchFamily="34" charset="0"/>
              <a:buChar char="​"/>
              <a:defRPr cap="all" spc="75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4763">
              <a:buFont typeface="Arial" panose="020B0604020202020204" pitchFamily="34" charset="0"/>
              <a:buChar char="​"/>
              <a:defRPr sz="1350"/>
            </a:lvl2pPr>
            <a:lvl3pPr marL="126206" indent="-126206">
              <a:buClr>
                <a:schemeClr val="accent1"/>
              </a:buClr>
              <a:buSzPct val="70000"/>
              <a:buFont typeface="Arial" charset="0"/>
              <a:buChar char="•"/>
              <a:defRPr sz="13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35"/>
          <p:cNvSpPr>
            <a:spLocks noGrp="1"/>
          </p:cNvSpPr>
          <p:nvPr>
            <p:ph type="body" sz="quarter" idx="38"/>
          </p:nvPr>
        </p:nvSpPr>
        <p:spPr>
          <a:xfrm>
            <a:off x="4103682" y="1599938"/>
            <a:ext cx="1553077" cy="1063038"/>
          </a:xfrm>
        </p:spPr>
        <p:txBody>
          <a:bodyPr tIns="182880"/>
          <a:lstStyle>
            <a:lvl1pPr marL="0" indent="0">
              <a:buFont typeface="Arial" panose="020B0604020202020204" pitchFamily="34" charset="0"/>
              <a:buChar char="​"/>
              <a:defRPr cap="all" spc="75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4763">
              <a:buFont typeface="Arial" panose="020B0604020202020204" pitchFamily="34" charset="0"/>
              <a:buChar char="​"/>
              <a:defRPr sz="1350"/>
            </a:lvl2pPr>
            <a:lvl3pPr marL="126206" indent="-126206">
              <a:buClr>
                <a:schemeClr val="accent1"/>
              </a:buClr>
              <a:buSzPct val="70000"/>
              <a:buFont typeface="Arial" charset="0"/>
              <a:buChar char="•"/>
              <a:defRPr sz="13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35"/>
          <p:cNvSpPr>
            <a:spLocks noGrp="1"/>
          </p:cNvSpPr>
          <p:nvPr>
            <p:ph type="body" sz="quarter" idx="39"/>
          </p:nvPr>
        </p:nvSpPr>
        <p:spPr>
          <a:xfrm>
            <a:off x="6593704" y="1599938"/>
            <a:ext cx="1553077" cy="1063038"/>
          </a:xfrm>
        </p:spPr>
        <p:txBody>
          <a:bodyPr tIns="182880"/>
          <a:lstStyle>
            <a:lvl1pPr marL="0" indent="0">
              <a:buFont typeface="Arial" panose="020B0604020202020204" pitchFamily="34" charset="0"/>
              <a:buChar char="​"/>
              <a:defRPr cap="all" spc="75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4763">
              <a:buFont typeface="Arial" panose="020B0604020202020204" pitchFamily="34" charset="0"/>
              <a:buChar char="​"/>
              <a:defRPr sz="1350"/>
            </a:lvl2pPr>
            <a:lvl3pPr marL="126206" indent="-126206">
              <a:buClr>
                <a:schemeClr val="accent1"/>
              </a:buClr>
              <a:buSzPct val="70000"/>
              <a:buFont typeface="Arial" charset="0"/>
              <a:buChar char="•"/>
              <a:defRPr sz="13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35"/>
          <p:cNvSpPr>
            <a:spLocks noGrp="1"/>
          </p:cNvSpPr>
          <p:nvPr>
            <p:ph type="body" sz="quarter" idx="40"/>
          </p:nvPr>
        </p:nvSpPr>
        <p:spPr>
          <a:xfrm>
            <a:off x="4103682" y="2934840"/>
            <a:ext cx="1553077" cy="1063038"/>
          </a:xfrm>
        </p:spPr>
        <p:txBody>
          <a:bodyPr tIns="182880"/>
          <a:lstStyle>
            <a:lvl1pPr marL="0" indent="0">
              <a:buFont typeface="Arial" panose="020B0604020202020204" pitchFamily="34" charset="0"/>
              <a:buChar char="​"/>
              <a:defRPr cap="all" spc="75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4763">
              <a:buFont typeface="Arial" panose="020B0604020202020204" pitchFamily="34" charset="0"/>
              <a:buChar char="​"/>
              <a:defRPr sz="1350"/>
            </a:lvl2pPr>
            <a:lvl3pPr marL="126206" indent="-126206">
              <a:buClr>
                <a:schemeClr val="accent1"/>
              </a:buClr>
              <a:buSzPct val="70000"/>
              <a:buFont typeface="Arial" charset="0"/>
              <a:buChar char="•"/>
              <a:defRPr sz="13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35"/>
          <p:cNvSpPr>
            <a:spLocks noGrp="1"/>
          </p:cNvSpPr>
          <p:nvPr>
            <p:ph type="body" sz="quarter" idx="41"/>
          </p:nvPr>
        </p:nvSpPr>
        <p:spPr>
          <a:xfrm>
            <a:off x="6593704" y="2934840"/>
            <a:ext cx="1553077" cy="1063038"/>
          </a:xfrm>
        </p:spPr>
        <p:txBody>
          <a:bodyPr tIns="182880"/>
          <a:lstStyle>
            <a:lvl1pPr marL="0" indent="0">
              <a:buFont typeface="Arial" panose="020B0604020202020204" pitchFamily="34" charset="0"/>
              <a:buChar char="​"/>
              <a:defRPr cap="all" spc="75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4763">
              <a:buFont typeface="Arial" panose="020B0604020202020204" pitchFamily="34" charset="0"/>
              <a:buChar char="​"/>
              <a:defRPr sz="1350"/>
            </a:lvl2pPr>
            <a:lvl3pPr marL="126206" indent="-126206">
              <a:buClr>
                <a:schemeClr val="accent1"/>
              </a:buClr>
              <a:buSzPct val="70000"/>
              <a:buFont typeface="Arial" charset="0"/>
              <a:buChar char="•"/>
              <a:defRPr sz="13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35"/>
          <p:cNvSpPr>
            <a:spLocks noGrp="1"/>
          </p:cNvSpPr>
          <p:nvPr>
            <p:ph type="body" sz="quarter" idx="42"/>
          </p:nvPr>
        </p:nvSpPr>
        <p:spPr>
          <a:xfrm>
            <a:off x="1625552" y="2934840"/>
            <a:ext cx="1553077" cy="1063038"/>
          </a:xfrm>
        </p:spPr>
        <p:txBody>
          <a:bodyPr tIns="182880"/>
          <a:lstStyle>
            <a:lvl1pPr marL="0" indent="0">
              <a:buFont typeface="Arial" panose="020B0604020202020204" pitchFamily="34" charset="0"/>
              <a:buChar char="​"/>
              <a:defRPr cap="all" spc="75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4763">
              <a:buFont typeface="Arial" panose="020B0604020202020204" pitchFamily="34" charset="0"/>
              <a:buChar char="​"/>
              <a:defRPr sz="1350"/>
            </a:lvl2pPr>
            <a:lvl3pPr marL="126206" indent="-126206">
              <a:buClr>
                <a:schemeClr val="accent1"/>
              </a:buClr>
              <a:buSzPct val="70000"/>
              <a:buFont typeface="Arial" charset="0"/>
              <a:buChar char="•"/>
              <a:defRPr sz="13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84181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270"/>
          <a:stretch/>
        </p:blipFill>
        <p:spPr>
          <a:xfrm>
            <a:off x="0" y="1407802"/>
            <a:ext cx="9144000" cy="373569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4"/>
          </p:nvPr>
        </p:nvSpPr>
        <p:spPr>
          <a:xfrm>
            <a:off x="861155" y="2848649"/>
            <a:ext cx="1671992" cy="1488731"/>
          </a:xfrm>
        </p:spPr>
        <p:txBody>
          <a:bodyPr/>
          <a:lstStyle>
            <a:lvl1pPr marL="0" indent="3572" algn="ctr">
              <a:buFont typeface="Arial" panose="020B0604020202020204" pitchFamily="34" charset="0"/>
              <a:buChar char="​"/>
              <a:defRPr sz="1200" cap="all" spc="75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3572" algn="ctr">
              <a:buClr>
                <a:schemeClr val="accent1"/>
              </a:buClr>
              <a:buFont typeface="Arial" panose="020B0604020202020204" pitchFamily="34" charset="0"/>
              <a:buChar char="​"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61155" y="1582441"/>
            <a:ext cx="1671992" cy="77788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54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5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8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6619724" y="2848649"/>
            <a:ext cx="1671992" cy="1488731"/>
          </a:xfrm>
        </p:spPr>
        <p:txBody>
          <a:bodyPr/>
          <a:lstStyle>
            <a:lvl1pPr marL="0" indent="3572" algn="ctr">
              <a:buFont typeface="Arial" panose="020B0604020202020204" pitchFamily="34" charset="0"/>
              <a:buChar char="​"/>
              <a:defRPr sz="1200" cap="all" spc="75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3572" algn="ctr">
              <a:buClr>
                <a:schemeClr val="accent1"/>
              </a:buClr>
              <a:buFont typeface="Arial" panose="020B0604020202020204" pitchFamily="34" charset="0"/>
              <a:buChar char="​"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9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6619724" y="1582441"/>
            <a:ext cx="1671992" cy="77788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54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5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0" name="Text Placeholder 28"/>
          <p:cNvSpPr>
            <a:spLocks noGrp="1"/>
          </p:cNvSpPr>
          <p:nvPr>
            <p:ph type="body" sz="quarter" idx="18"/>
          </p:nvPr>
        </p:nvSpPr>
        <p:spPr>
          <a:xfrm>
            <a:off x="4700201" y="2848649"/>
            <a:ext cx="1671992" cy="1488731"/>
          </a:xfrm>
        </p:spPr>
        <p:txBody>
          <a:bodyPr/>
          <a:lstStyle>
            <a:lvl1pPr marL="0" indent="3572" algn="ctr">
              <a:buFont typeface="Arial" panose="020B0604020202020204" pitchFamily="34" charset="0"/>
              <a:buChar char="​"/>
              <a:defRPr sz="1200" cap="all" spc="75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3572" algn="ctr">
              <a:buClr>
                <a:schemeClr val="accent1"/>
              </a:buClr>
              <a:buFont typeface="Arial" panose="020B0604020202020204" pitchFamily="34" charset="0"/>
              <a:buChar char="​"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4700201" y="1582441"/>
            <a:ext cx="1671992" cy="77788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54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5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2" name="Text Placeholder 28"/>
          <p:cNvSpPr>
            <a:spLocks noGrp="1"/>
          </p:cNvSpPr>
          <p:nvPr>
            <p:ph type="body" sz="quarter" idx="20"/>
          </p:nvPr>
        </p:nvSpPr>
        <p:spPr>
          <a:xfrm>
            <a:off x="2780678" y="2848649"/>
            <a:ext cx="1671992" cy="1488731"/>
          </a:xfrm>
        </p:spPr>
        <p:txBody>
          <a:bodyPr/>
          <a:lstStyle>
            <a:lvl1pPr marL="0" indent="3572" algn="ctr">
              <a:buFont typeface="Arial" panose="020B0604020202020204" pitchFamily="34" charset="0"/>
              <a:buChar char="​"/>
              <a:defRPr sz="1200" cap="all" spc="75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3572" algn="ctr">
              <a:buClr>
                <a:schemeClr val="accent1"/>
              </a:buClr>
              <a:buFont typeface="Arial" panose="020B0604020202020204" pitchFamily="34" charset="0"/>
              <a:buChar char="​"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2780678" y="1582441"/>
            <a:ext cx="1671992" cy="77788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54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5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3047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7" y="2250993"/>
            <a:ext cx="9144793" cy="167807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392002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/>
          <p:cNvSpPr>
            <a:spLocks noGrp="1"/>
          </p:cNvSpPr>
          <p:nvPr>
            <p:ph type="body" sz="quarter" idx="14"/>
          </p:nvPr>
        </p:nvSpPr>
        <p:spPr>
          <a:xfrm>
            <a:off x="419696" y="2434078"/>
            <a:ext cx="2023110" cy="1488731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800">
                <a:latin typeface="+mj-lt"/>
              </a:defRPr>
            </a:lvl1pPr>
            <a:lvl2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2pPr>
            <a:lvl3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419696" y="1468074"/>
            <a:ext cx="2023110" cy="77788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5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2510195" y="2434078"/>
            <a:ext cx="2023110" cy="1488731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800">
                <a:latin typeface="+mj-lt"/>
              </a:defRPr>
            </a:lvl1pPr>
            <a:lvl2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2pPr>
            <a:lvl3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2510195" y="1468074"/>
            <a:ext cx="2023110" cy="77788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5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8"/>
          </p:nvPr>
        </p:nvSpPr>
        <p:spPr>
          <a:xfrm>
            <a:off x="4600694" y="2434078"/>
            <a:ext cx="2023110" cy="1488731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800">
                <a:latin typeface="+mj-lt"/>
              </a:defRPr>
            </a:lvl1pPr>
            <a:lvl2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2pPr>
            <a:lvl3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4600694" y="1468074"/>
            <a:ext cx="2023110" cy="77788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5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5" name="Text Placeholder 28"/>
          <p:cNvSpPr>
            <a:spLocks noGrp="1"/>
          </p:cNvSpPr>
          <p:nvPr>
            <p:ph type="body" sz="quarter" idx="20"/>
          </p:nvPr>
        </p:nvSpPr>
        <p:spPr>
          <a:xfrm>
            <a:off x="6691193" y="2434078"/>
            <a:ext cx="2023110" cy="1488731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800">
                <a:latin typeface="+mj-lt"/>
              </a:defRPr>
            </a:lvl1pPr>
            <a:lvl2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2pPr>
            <a:lvl3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6691193" y="1468074"/>
            <a:ext cx="2023110" cy="77788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5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500"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419696" y="4147710"/>
            <a:ext cx="2023110" cy="49410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4763" algn="ctr">
              <a:buClr>
                <a:schemeClr val="accent1"/>
              </a:buClr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23" hasCustomPrompt="1"/>
          </p:nvPr>
        </p:nvSpPr>
        <p:spPr>
          <a:xfrm>
            <a:off x="2510195" y="4147710"/>
            <a:ext cx="2023110" cy="49410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4763" algn="ctr">
              <a:buClr>
                <a:schemeClr val="accent1"/>
              </a:buClr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4600694" y="4147710"/>
            <a:ext cx="2023110" cy="49410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4763" algn="ctr">
              <a:buClr>
                <a:schemeClr val="accent1"/>
              </a:buClr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6691193" y="4147710"/>
            <a:ext cx="2023110" cy="49410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4763" algn="ctr">
              <a:buClr>
                <a:schemeClr val="accent1"/>
              </a:buClr>
              <a:buFont typeface="Arial" panose="020B0604020202020204" pitchFamily="34" charset="0"/>
              <a:buChar char="​"/>
              <a:defRPr sz="1050" cap="all" spc="75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26206" indent="-126206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88571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337" y="2631783"/>
            <a:ext cx="8253176" cy="34293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1718" y="2570965"/>
            <a:ext cx="1483230" cy="45336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Char char="​"/>
              <a:tabLst/>
              <a:defRPr cap="all" spc="38" baseline="0">
                <a:latin typeface="FreightSansLFPro SmBd" panose="02000503040000020004" pitchFamily="50" charset="0"/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2193788" y="2570965"/>
            <a:ext cx="1483230" cy="45336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Char char="​"/>
              <a:tabLst/>
              <a:defRPr cap="all" spc="38" baseline="0">
                <a:latin typeface="FreightSansLFPro SmBd" panose="02000503040000020004" pitchFamily="50" charset="0"/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3745857" y="2570965"/>
            <a:ext cx="1483230" cy="45336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Char char="​"/>
              <a:tabLst/>
              <a:defRPr cap="all" spc="38" baseline="0">
                <a:latin typeface="FreightSansLFPro SmBd" panose="02000503040000020004" pitchFamily="50" charset="0"/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34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5297927" y="2570965"/>
            <a:ext cx="1483230" cy="45336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Char char="​"/>
              <a:tabLst/>
              <a:defRPr cap="all" spc="38" baseline="0">
                <a:latin typeface="FreightSansLFPro SmBd" panose="02000503040000020004" pitchFamily="50" charset="0"/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35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6849998" y="2570965"/>
            <a:ext cx="1483230" cy="45336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Char char="​"/>
              <a:tabLst/>
              <a:defRPr cap="all" spc="38" baseline="0">
                <a:latin typeface="FreightSansLFPro SmBd" panose="02000503040000020004" pitchFamily="50" charset="0"/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9" hasCustomPrompt="1"/>
          </p:nvPr>
        </p:nvSpPr>
        <p:spPr>
          <a:xfrm>
            <a:off x="1638504" y="1368232"/>
            <a:ext cx="1760973" cy="1047382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200"/>
            </a:lvl2pPr>
            <a:lvl3pPr marL="214313" indent="-214313">
              <a:spcBef>
                <a:spcPts val="15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 dirty="0"/>
              <a:t>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20" hasCustomPrompt="1"/>
          </p:nvPr>
        </p:nvSpPr>
        <p:spPr>
          <a:xfrm>
            <a:off x="4861429" y="1368232"/>
            <a:ext cx="1760973" cy="1047382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200"/>
            </a:lvl2pPr>
            <a:lvl3pPr marL="214313" indent="-214313">
              <a:spcBef>
                <a:spcPts val="15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 dirty="0"/>
              <a:t>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21" hasCustomPrompt="1"/>
          </p:nvPr>
        </p:nvSpPr>
        <p:spPr>
          <a:xfrm>
            <a:off x="2879358" y="3258662"/>
            <a:ext cx="1760973" cy="1047382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200"/>
            </a:lvl2pPr>
            <a:lvl3pPr marL="214313" indent="-214313">
              <a:spcBef>
                <a:spcPts val="15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 dirty="0"/>
              <a:t>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22" hasCustomPrompt="1"/>
          </p:nvPr>
        </p:nvSpPr>
        <p:spPr>
          <a:xfrm>
            <a:off x="6720265" y="3258662"/>
            <a:ext cx="1760973" cy="1047382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200"/>
            </a:lvl2pPr>
            <a:lvl3pPr marL="214313" indent="-214313">
              <a:spcBef>
                <a:spcPts val="15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en-US" dirty="0"/>
              <a:t>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124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upporting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7225" y="1150829"/>
            <a:ext cx="3771900" cy="3607497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161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&amp;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407408" y="1809750"/>
            <a:ext cx="4165092" cy="2917698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>
              <a:lnSpc>
                <a:spcPct val="120000"/>
              </a:lnSpc>
              <a:buClr>
                <a:schemeClr val="bg1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</a:defRPr>
            </a:lvl1pPr>
            <a:lvl2pPr marL="342900" indent="-171450" algn="l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</a:defRPr>
            </a:lvl2pPr>
            <a:lvl3pPr marL="514350" indent="-171450" algn="l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</a:defRPr>
            </a:lvl3pPr>
            <a:lvl4pPr marL="685800" indent="-171450" algn="l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</a:defRPr>
            </a:lvl4pPr>
            <a:lvl5pPr marL="857250" indent="-171450" algn="l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90526"/>
            <a:ext cx="8001000" cy="689372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3750" b="1" i="0">
                <a:solidFill>
                  <a:srgbClr val="4267B2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71500" y="1095375"/>
            <a:ext cx="8001000" cy="4191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390525">
              <a:tabLst/>
              <a:defRPr sz="2250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225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225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225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225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019FBBD-ABFF-5E42-BC02-8F3F3C7CEC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500" y="1809750"/>
            <a:ext cx="3679825" cy="29178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66872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yramid/Fun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74649" y="1151335"/>
            <a:ext cx="2939654" cy="3660833"/>
          </a:xfrm>
        </p:spPr>
        <p:txBody>
          <a:bodyPr/>
          <a:lstStyle>
            <a:lvl1pPr marL="2381" indent="-2381">
              <a:lnSpc>
                <a:spcPct val="98000"/>
              </a:lnSpc>
              <a:spcBef>
                <a:spcPts val="1350"/>
              </a:spcBef>
              <a:buFont typeface="Arial" panose="020B0604020202020204" pitchFamily="34" charset="0"/>
              <a:buChar char="​"/>
              <a:defRPr sz="1050" cap="all" spc="75" normalizeH="0" baseline="0">
                <a:solidFill>
                  <a:schemeClr val="tx2"/>
                </a:solidFill>
                <a:latin typeface="FreightSansLFPro SmBd" panose="02000503040000020004" pitchFamily="50" charset="0"/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​"/>
              <a:tabLst/>
              <a:defRPr/>
            </a:lvl2pPr>
            <a:lvl3pPr marL="128588" indent="-128588">
              <a:lnSpc>
                <a:spcPct val="98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lvl3pPr>
            <a:lvl4pPr>
              <a:lnSpc>
                <a:spcPct val="98000"/>
              </a:lnSpc>
              <a:spcBef>
                <a:spcPts val="1350"/>
              </a:spcBef>
              <a:spcAft>
                <a:spcPts val="300"/>
              </a:spcAft>
              <a:defRPr sz="1050" cap="all" spc="75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4pPr>
            <a:lvl5pPr>
              <a:lnSpc>
                <a:spcPct val="98000"/>
              </a:lnSpc>
              <a:spcBef>
                <a:spcPts val="1350"/>
              </a:spcBef>
              <a:spcAft>
                <a:spcPts val="300"/>
              </a:spcAft>
              <a:defRPr sz="1050" cap="all" spc="75" baseline="0">
                <a:solidFill>
                  <a:schemeClr val="accent3"/>
                </a:solidFill>
                <a:latin typeface="FreightSansLFPro SmBd" panose="02000503040000020004" pitchFamily="50" charset="0"/>
              </a:defRPr>
            </a:lvl5pPr>
            <a:lvl6pPr>
              <a:lnSpc>
                <a:spcPct val="98000"/>
              </a:lnSpc>
              <a:spcBef>
                <a:spcPts val="1350"/>
              </a:spcBef>
              <a:spcAft>
                <a:spcPts val="300"/>
              </a:spcAft>
              <a:defRPr sz="1050" cap="all" spc="75" baseline="0">
                <a:solidFill>
                  <a:schemeClr val="accent4"/>
                </a:solidFill>
                <a:latin typeface="FreightSansLFPro SmBd" panose="02000503040000020004" pitchFamily="50" charset="0"/>
              </a:defRPr>
            </a:lvl6pPr>
            <a:lvl7pPr>
              <a:lnSpc>
                <a:spcPct val="98000"/>
              </a:lnSpc>
              <a:spcBef>
                <a:spcPts val="1350"/>
              </a:spcBef>
              <a:spcAft>
                <a:spcPts val="300"/>
              </a:spcAft>
              <a:defRPr sz="1050" cap="all" spc="75" baseline="0">
                <a:solidFill>
                  <a:schemeClr val="accent5"/>
                </a:solidFill>
                <a:latin typeface="FreightSansLFPro SmBd" panose="02000503040000020004" pitchFamily="50" charset="0"/>
              </a:defRPr>
            </a:lvl7pPr>
            <a:lvl8pPr>
              <a:lnSpc>
                <a:spcPct val="98000"/>
              </a:lnSpc>
              <a:spcBef>
                <a:spcPts val="0"/>
              </a:spcBef>
              <a:spcAft>
                <a:spcPts val="300"/>
              </a:spcAft>
              <a:defRPr sz="1800">
                <a:latin typeface="+mj-lt"/>
              </a:defRPr>
            </a:lvl8pPr>
            <a:lvl9pPr>
              <a:lnSpc>
                <a:spcPct val="98000"/>
              </a:lnSpc>
              <a:spcBef>
                <a:spcPts val="0"/>
              </a:spcBef>
              <a:spcAft>
                <a:spcPts val="300"/>
              </a:spcAf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martArt Placeholder 14"/>
          <p:cNvSpPr>
            <a:spLocks noGrp="1"/>
          </p:cNvSpPr>
          <p:nvPr>
            <p:ph type="dgm" sz="quarter" idx="14"/>
          </p:nvPr>
        </p:nvSpPr>
        <p:spPr>
          <a:xfrm>
            <a:off x="421481" y="1151335"/>
            <a:ext cx="4731053" cy="360640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5226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Quadra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1771"/>
            <a:ext cx="9144000" cy="513992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 userDrawn="1"/>
        </p:nvCxnSpPr>
        <p:spPr>
          <a:xfrm>
            <a:off x="4572000" y="1261512"/>
            <a:ext cx="0" cy="32483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 userDrawn="1"/>
        </p:nvCxnSpPr>
        <p:spPr>
          <a:xfrm flipH="1">
            <a:off x="1226153" y="2918351"/>
            <a:ext cx="669169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3233006" y="1003534"/>
            <a:ext cx="2672273" cy="20973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baseline="0"/>
            </a:lvl1pPr>
          </a:lstStyle>
          <a:p>
            <a:pPr lvl="0"/>
            <a:r>
              <a:rPr lang="en-US" dirty="0"/>
              <a:t>Axis Title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3233006" y="4576923"/>
            <a:ext cx="2672273" cy="20973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baseline="0"/>
            </a:lvl1pPr>
          </a:lstStyle>
          <a:p>
            <a:pPr lvl="0"/>
            <a:r>
              <a:rPr lang="en-US" dirty="0"/>
              <a:t>Axis Title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8010947" y="2779852"/>
            <a:ext cx="1007873" cy="276999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Char char="​"/>
              <a:defRPr baseline="0"/>
            </a:lvl1pPr>
          </a:lstStyle>
          <a:p>
            <a:pPr lvl="0"/>
            <a:r>
              <a:rPr lang="en-US" dirty="0"/>
              <a:t>Axis Title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125181" y="2779852"/>
            <a:ext cx="1007873" cy="276999"/>
          </a:xfrm>
        </p:spPr>
        <p:txBody>
          <a:bodyPr anchor="ctr"/>
          <a:lstStyle>
            <a:lvl1pPr marL="0" indent="0" algn="r">
              <a:buFont typeface="Arial" panose="020B0604020202020204" pitchFamily="34" charset="0"/>
              <a:buChar char="​"/>
              <a:defRPr baseline="0"/>
            </a:lvl1pPr>
          </a:lstStyle>
          <a:p>
            <a:pPr lvl="0"/>
            <a:r>
              <a:rPr lang="en-US" dirty="0"/>
              <a:t>Axis 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38491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69015"/>
            <a:ext cx="9144000" cy="116787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695" y="4737878"/>
            <a:ext cx="8301395" cy="117758"/>
          </a:xfrm>
          <a:prstGeom prst="roundRect">
            <a:avLst>
              <a:gd name="adj" fmla="val 50000"/>
            </a:avLst>
          </a:prstGeom>
        </p:spPr>
      </p:pic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233463" y="1150829"/>
            <a:ext cx="8487627" cy="360749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9105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53">
          <p15:clr>
            <a:srgbClr val="FBAE40"/>
          </p15:clr>
        </p15:guide>
        <p15:guide id="4" pos="732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 Two Row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224" y="1150829"/>
            <a:ext cx="8293866" cy="1714500"/>
          </a:xfrm>
        </p:spPr>
        <p:txBody>
          <a:bodyPr numCol="3" spcCol="4572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27224" y="3043826"/>
            <a:ext cx="8293866" cy="1714500"/>
          </a:xfrm>
        </p:spPr>
        <p:txBody>
          <a:bodyPr numCol="3" spcCol="4572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85823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on icon to insert a 1280x720 px  photo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757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on icon to insert a 1280x720 px  photo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281884" y="2101845"/>
            <a:ext cx="2612231" cy="266223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221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533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Stat Case Study with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>
            <a:spLocks/>
          </p:cNvSpPr>
          <p:nvPr userDrawn="1"/>
        </p:nvSpPr>
        <p:spPr bwMode="ltGray">
          <a:xfrm>
            <a:off x="5334000" y="0"/>
            <a:ext cx="3810000" cy="3473054"/>
          </a:xfrm>
          <a:custGeom>
            <a:avLst/>
            <a:gdLst>
              <a:gd name="connsiteX0" fmla="*/ 0 w 5080000"/>
              <a:gd name="connsiteY0" fmla="*/ 0 h 4630738"/>
              <a:gd name="connsiteX1" fmla="*/ 5080000 w 5080000"/>
              <a:gd name="connsiteY1" fmla="*/ 0 h 4630738"/>
              <a:gd name="connsiteX2" fmla="*/ 5080000 w 5080000"/>
              <a:gd name="connsiteY2" fmla="*/ 4375420 h 4630738"/>
              <a:gd name="connsiteX3" fmla="*/ 5039785 w 5080000"/>
              <a:gd name="connsiteY3" fmla="*/ 4399515 h 4630738"/>
              <a:gd name="connsiteX4" fmla="*/ 4653880 w 5080000"/>
              <a:gd name="connsiteY4" fmla="*/ 4630738 h 4630738"/>
              <a:gd name="connsiteX5" fmla="*/ 907113 w 5080000"/>
              <a:gd name="connsiteY5" fmla="*/ 2385786 h 4630738"/>
              <a:gd name="connsiteX6" fmla="*/ 512716 w 5080000"/>
              <a:gd name="connsiteY6" fmla="*/ 2149476 h 4630738"/>
              <a:gd name="connsiteX7" fmla="*/ 0 w 5080000"/>
              <a:gd name="connsiteY7" fmla="*/ 1204233 h 4630738"/>
              <a:gd name="connsiteX8" fmla="*/ 0 w 5080000"/>
              <a:gd name="connsiteY8" fmla="*/ 136702 h 463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0000" h="4630738">
                <a:moveTo>
                  <a:pt x="0" y="0"/>
                </a:moveTo>
                <a:lnTo>
                  <a:pt x="5080000" y="0"/>
                </a:lnTo>
                <a:lnTo>
                  <a:pt x="5080000" y="4375420"/>
                </a:lnTo>
                <a:lnTo>
                  <a:pt x="5039785" y="4399515"/>
                </a:lnTo>
                <a:cubicBezTo>
                  <a:pt x="4653880" y="4630738"/>
                  <a:pt x="4653880" y="4630738"/>
                  <a:pt x="4653880" y="4630738"/>
                </a:cubicBezTo>
                <a:cubicBezTo>
                  <a:pt x="907113" y="2385786"/>
                  <a:pt x="907113" y="2385786"/>
                  <a:pt x="907113" y="2385786"/>
                </a:cubicBezTo>
                <a:cubicBezTo>
                  <a:pt x="512716" y="2149476"/>
                  <a:pt x="512716" y="2149476"/>
                  <a:pt x="512716" y="2149476"/>
                </a:cubicBezTo>
                <a:cubicBezTo>
                  <a:pt x="236638" y="1952550"/>
                  <a:pt x="0" y="1558699"/>
                  <a:pt x="0" y="1204233"/>
                </a:cubicBezTo>
                <a:cubicBezTo>
                  <a:pt x="0" y="812843"/>
                  <a:pt x="0" y="458146"/>
                  <a:pt x="0" y="136702"/>
                </a:cubicBezTo>
                <a:close/>
              </a:path>
            </a:pathLst>
          </a:custGeom>
          <a:blipFill dpi="0" rotWithShape="1">
            <a:blip r:embed="rId2"/>
            <a:srcRect/>
            <a:tile tx="69850" ty="-107950" sx="80000" sy="80000" flip="none" algn="tr"/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531" dirty="0"/>
          </a:p>
        </p:txBody>
      </p:sp>
      <p:sp>
        <p:nvSpPr>
          <p:cNvPr id="20" name="Rectangle 19"/>
          <p:cNvSpPr/>
          <p:nvPr userDrawn="1"/>
        </p:nvSpPr>
        <p:spPr bwMode="hidden">
          <a:xfrm>
            <a:off x="5250657" y="0"/>
            <a:ext cx="3893344" cy="3564731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34201" y="1916632"/>
            <a:ext cx="2748011" cy="20667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7330707" flipH="1">
            <a:off x="4106687" y="-1288814"/>
            <a:ext cx="2748011" cy="206672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3"/>
          <p:cNvSpPr txBox="1">
            <a:spLocks/>
          </p:cNvSpPr>
          <p:nvPr userDrawn="1"/>
        </p:nvSpPr>
        <p:spPr>
          <a:xfrm>
            <a:off x="8248174" y="4861209"/>
            <a:ext cx="466129" cy="183356"/>
          </a:xfrm>
          <a:prstGeom prst="rect">
            <a:avLst/>
          </a:prstGeom>
        </p:spPr>
        <p:txBody>
          <a:bodyPr vert="horz" lIns="68580" tIns="34290" rIns="0" bIns="0" rtlCol="0" anchor="b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C094C9-A251-447D-A791-072B287E3353}" type="slidenum">
              <a:rPr lang="en-US" sz="600" smtClean="0"/>
              <a:pPr/>
              <a:t>‹#›</a:t>
            </a:fld>
            <a:endParaRPr lang="en-US" sz="600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00175"/>
            <a:ext cx="120015" cy="2486025"/>
          </a:xfrm>
          <a:prstGeom prst="rect">
            <a:avLst/>
          </a:prstGeom>
        </p:spPr>
      </p:pic>
      <p:cxnSp>
        <p:nvCxnSpPr>
          <p:cNvPr id="36" name="Straight Connector 35"/>
          <p:cNvCxnSpPr/>
          <p:nvPr userDrawn="1"/>
        </p:nvCxnSpPr>
        <p:spPr bwMode="ltGray">
          <a:xfrm flipH="1">
            <a:off x="419695" y="3879056"/>
            <a:ext cx="52560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19695" y="3998961"/>
            <a:ext cx="5256014" cy="721519"/>
          </a:xfrm>
        </p:spPr>
        <p:txBody>
          <a:bodyPr/>
          <a:lstStyle>
            <a:lvl1pPr marL="2381" indent="-2381">
              <a:buFont typeface="Arial" panose="020B0604020202020204" pitchFamily="34" charset="0"/>
              <a:buChar char="​"/>
              <a:defRPr/>
            </a:lvl1pPr>
            <a:lvl2pPr marL="128588" indent="-126206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Picture Placeholder 42"/>
          <p:cNvSpPr>
            <a:spLocks noGrp="1"/>
          </p:cNvSpPr>
          <p:nvPr>
            <p:ph type="pic" sz="quarter" idx="17" hasCustomPrompt="1"/>
          </p:nvPr>
        </p:nvSpPr>
        <p:spPr>
          <a:xfrm>
            <a:off x="419695" y="1170100"/>
            <a:ext cx="1392143" cy="42267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21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433984" y="2266979"/>
            <a:ext cx="2263439" cy="1608878"/>
          </a:xfrm>
        </p:spPr>
        <p:txBody>
          <a:bodyPr/>
          <a:lstStyle>
            <a:lvl1pPr marL="2381" indent="-2381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  <a:latin typeface="+mj-lt"/>
              </a:defRPr>
            </a:lvl2pPr>
            <a:lvl3pPr marL="85725" indent="-85725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3133246" y="2266979"/>
            <a:ext cx="2263439" cy="1608878"/>
          </a:xfrm>
        </p:spPr>
        <p:txBody>
          <a:bodyPr/>
          <a:lstStyle>
            <a:lvl1pPr marL="2381" indent="-2381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  <a:latin typeface="+mj-lt"/>
              </a:defRPr>
            </a:lvl2pPr>
            <a:lvl3pPr marL="85725" indent="-85725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Source: Placeholder 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0388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Stat Case Study with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>
            <a:spLocks/>
          </p:cNvSpPr>
          <p:nvPr userDrawn="1"/>
        </p:nvSpPr>
        <p:spPr bwMode="ltGray">
          <a:xfrm>
            <a:off x="5334000" y="0"/>
            <a:ext cx="3810000" cy="3473054"/>
          </a:xfrm>
          <a:custGeom>
            <a:avLst/>
            <a:gdLst>
              <a:gd name="connsiteX0" fmla="*/ 0 w 5080000"/>
              <a:gd name="connsiteY0" fmla="*/ 0 h 4630738"/>
              <a:gd name="connsiteX1" fmla="*/ 5080000 w 5080000"/>
              <a:gd name="connsiteY1" fmla="*/ 0 h 4630738"/>
              <a:gd name="connsiteX2" fmla="*/ 5080000 w 5080000"/>
              <a:gd name="connsiteY2" fmla="*/ 4375420 h 4630738"/>
              <a:gd name="connsiteX3" fmla="*/ 5039785 w 5080000"/>
              <a:gd name="connsiteY3" fmla="*/ 4399515 h 4630738"/>
              <a:gd name="connsiteX4" fmla="*/ 4653880 w 5080000"/>
              <a:gd name="connsiteY4" fmla="*/ 4630738 h 4630738"/>
              <a:gd name="connsiteX5" fmla="*/ 907113 w 5080000"/>
              <a:gd name="connsiteY5" fmla="*/ 2385786 h 4630738"/>
              <a:gd name="connsiteX6" fmla="*/ 512716 w 5080000"/>
              <a:gd name="connsiteY6" fmla="*/ 2149476 h 4630738"/>
              <a:gd name="connsiteX7" fmla="*/ 0 w 5080000"/>
              <a:gd name="connsiteY7" fmla="*/ 1204233 h 4630738"/>
              <a:gd name="connsiteX8" fmla="*/ 0 w 5080000"/>
              <a:gd name="connsiteY8" fmla="*/ 136702 h 463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0000" h="4630738">
                <a:moveTo>
                  <a:pt x="0" y="0"/>
                </a:moveTo>
                <a:lnTo>
                  <a:pt x="5080000" y="0"/>
                </a:lnTo>
                <a:lnTo>
                  <a:pt x="5080000" y="4375420"/>
                </a:lnTo>
                <a:lnTo>
                  <a:pt x="5039785" y="4399515"/>
                </a:lnTo>
                <a:cubicBezTo>
                  <a:pt x="4653880" y="4630738"/>
                  <a:pt x="4653880" y="4630738"/>
                  <a:pt x="4653880" y="4630738"/>
                </a:cubicBezTo>
                <a:cubicBezTo>
                  <a:pt x="907113" y="2385786"/>
                  <a:pt x="907113" y="2385786"/>
                  <a:pt x="907113" y="2385786"/>
                </a:cubicBezTo>
                <a:cubicBezTo>
                  <a:pt x="512716" y="2149476"/>
                  <a:pt x="512716" y="2149476"/>
                  <a:pt x="512716" y="2149476"/>
                </a:cubicBezTo>
                <a:cubicBezTo>
                  <a:pt x="236638" y="1952550"/>
                  <a:pt x="0" y="1558699"/>
                  <a:pt x="0" y="1204233"/>
                </a:cubicBezTo>
                <a:cubicBezTo>
                  <a:pt x="0" y="812843"/>
                  <a:pt x="0" y="458146"/>
                  <a:pt x="0" y="136702"/>
                </a:cubicBezTo>
                <a:close/>
              </a:path>
            </a:pathLst>
          </a:custGeom>
          <a:blipFill dpi="0" rotWithShape="1">
            <a:blip r:embed="rId2"/>
            <a:srcRect/>
            <a:tile tx="69850" ty="-107950" sx="80000" sy="80000" flip="none" algn="tr"/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531" dirty="0"/>
          </a:p>
        </p:txBody>
      </p:sp>
      <p:sp>
        <p:nvSpPr>
          <p:cNvPr id="21" name="Rectangle 20"/>
          <p:cNvSpPr/>
          <p:nvPr userDrawn="1"/>
        </p:nvSpPr>
        <p:spPr bwMode="hidden">
          <a:xfrm>
            <a:off x="5250657" y="0"/>
            <a:ext cx="3893344" cy="3564731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34201" y="1916632"/>
            <a:ext cx="2748011" cy="20667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7330707" flipH="1">
            <a:off x="4106687" y="-1288814"/>
            <a:ext cx="2748011" cy="206672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3"/>
          <p:cNvSpPr txBox="1">
            <a:spLocks/>
          </p:cNvSpPr>
          <p:nvPr userDrawn="1"/>
        </p:nvSpPr>
        <p:spPr>
          <a:xfrm>
            <a:off x="8248174" y="4861209"/>
            <a:ext cx="466129" cy="183356"/>
          </a:xfrm>
          <a:prstGeom prst="rect">
            <a:avLst/>
          </a:prstGeom>
        </p:spPr>
        <p:txBody>
          <a:bodyPr vert="horz" lIns="68580" tIns="34290" rIns="0" bIns="0" rtlCol="0" anchor="b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C094C9-A251-447D-A791-072B287E3353}" type="slidenum">
              <a:rPr lang="en-US" sz="600" smtClean="0"/>
              <a:pPr/>
              <a:t>‹#›</a:t>
            </a:fld>
            <a:endParaRPr lang="en-US" sz="600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00175"/>
            <a:ext cx="120015" cy="2486025"/>
          </a:xfrm>
          <a:prstGeom prst="rect">
            <a:avLst/>
          </a:prstGeom>
        </p:spPr>
      </p:pic>
      <p:cxnSp>
        <p:nvCxnSpPr>
          <p:cNvPr id="36" name="Straight Connector 35"/>
          <p:cNvCxnSpPr/>
          <p:nvPr userDrawn="1"/>
        </p:nvCxnSpPr>
        <p:spPr bwMode="ltGray">
          <a:xfrm flipH="1">
            <a:off x="419695" y="3879056"/>
            <a:ext cx="52560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19695" y="3998961"/>
            <a:ext cx="5256014" cy="721519"/>
          </a:xfrm>
        </p:spPr>
        <p:txBody>
          <a:bodyPr/>
          <a:lstStyle>
            <a:lvl1pPr marL="2381" indent="-2381">
              <a:buFont typeface="Arial" panose="020B0604020202020204" pitchFamily="34" charset="0"/>
              <a:buChar char="​"/>
              <a:defRPr/>
            </a:lvl1pPr>
            <a:lvl2pPr marL="128588" indent="-126206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433984" y="2295554"/>
            <a:ext cx="1645920" cy="1608878"/>
          </a:xfrm>
        </p:spPr>
        <p:txBody>
          <a:bodyPr/>
          <a:lstStyle>
            <a:lvl1pPr marL="2381" indent="-2381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66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350">
                <a:solidFill>
                  <a:schemeClr val="tx1"/>
                </a:solidFill>
                <a:latin typeface="+mj-lt"/>
              </a:defRPr>
            </a:lvl2pPr>
            <a:lvl3pPr marL="85725" indent="-85725">
              <a:buClr>
                <a:schemeClr val="accent1"/>
              </a:buClr>
              <a:buFont typeface="Arial" panose="020B0604020202020204" pitchFamily="34" charset="0"/>
              <a:buChar char="•"/>
              <a:defRPr sz="9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Picture Placeholder 42"/>
          <p:cNvSpPr>
            <a:spLocks noGrp="1"/>
          </p:cNvSpPr>
          <p:nvPr>
            <p:ph type="pic" sz="quarter" idx="17" hasCustomPrompt="1"/>
          </p:nvPr>
        </p:nvSpPr>
        <p:spPr>
          <a:xfrm>
            <a:off x="419695" y="1170100"/>
            <a:ext cx="1392143" cy="42267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27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2234117" y="2295554"/>
            <a:ext cx="1645920" cy="1608878"/>
          </a:xfrm>
        </p:spPr>
        <p:txBody>
          <a:bodyPr/>
          <a:lstStyle>
            <a:lvl1pPr marL="2381" indent="-2381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66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350">
                <a:solidFill>
                  <a:schemeClr val="tx1"/>
                </a:solidFill>
                <a:latin typeface="+mj-lt"/>
              </a:defRPr>
            </a:lvl2pPr>
            <a:lvl3pPr marL="85725" indent="-85725">
              <a:buClr>
                <a:schemeClr val="accent1"/>
              </a:buClr>
              <a:buFont typeface="Arial" panose="020B0604020202020204" pitchFamily="34" charset="0"/>
              <a:buChar char="•"/>
              <a:defRPr sz="9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4034251" y="2295554"/>
            <a:ext cx="1645920" cy="1608878"/>
          </a:xfrm>
        </p:spPr>
        <p:txBody>
          <a:bodyPr/>
          <a:lstStyle>
            <a:lvl1pPr marL="2381" indent="-2381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66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350">
                <a:solidFill>
                  <a:schemeClr val="tx1"/>
                </a:solidFill>
                <a:latin typeface="+mj-lt"/>
              </a:defRPr>
            </a:lvl2pPr>
            <a:lvl3pPr marL="85725" indent="-85725">
              <a:buClr>
                <a:schemeClr val="accent1"/>
              </a:buClr>
              <a:buFont typeface="Arial" panose="020B0604020202020204" pitchFamily="34" charset="0"/>
              <a:buChar char="•"/>
              <a:defRPr sz="9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</p:spTree>
    <p:extLst>
      <p:ext uri="{BB962C8B-B14F-4D97-AF65-F5344CB8AC3E}">
        <p14:creationId xmlns:p14="http://schemas.microsoft.com/office/powerpoint/2010/main" val="37824167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Stat Case Study with Devic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>
            <a:spLocks/>
          </p:cNvSpPr>
          <p:nvPr userDrawn="1"/>
        </p:nvSpPr>
        <p:spPr bwMode="ltGray">
          <a:xfrm>
            <a:off x="5334000" y="0"/>
            <a:ext cx="3810000" cy="3473054"/>
          </a:xfrm>
          <a:custGeom>
            <a:avLst/>
            <a:gdLst>
              <a:gd name="connsiteX0" fmla="*/ 0 w 5080000"/>
              <a:gd name="connsiteY0" fmla="*/ 0 h 4630738"/>
              <a:gd name="connsiteX1" fmla="*/ 5080000 w 5080000"/>
              <a:gd name="connsiteY1" fmla="*/ 0 h 4630738"/>
              <a:gd name="connsiteX2" fmla="*/ 5080000 w 5080000"/>
              <a:gd name="connsiteY2" fmla="*/ 4375420 h 4630738"/>
              <a:gd name="connsiteX3" fmla="*/ 5039785 w 5080000"/>
              <a:gd name="connsiteY3" fmla="*/ 4399515 h 4630738"/>
              <a:gd name="connsiteX4" fmla="*/ 4653880 w 5080000"/>
              <a:gd name="connsiteY4" fmla="*/ 4630738 h 4630738"/>
              <a:gd name="connsiteX5" fmla="*/ 907113 w 5080000"/>
              <a:gd name="connsiteY5" fmla="*/ 2385786 h 4630738"/>
              <a:gd name="connsiteX6" fmla="*/ 512716 w 5080000"/>
              <a:gd name="connsiteY6" fmla="*/ 2149476 h 4630738"/>
              <a:gd name="connsiteX7" fmla="*/ 0 w 5080000"/>
              <a:gd name="connsiteY7" fmla="*/ 1204233 h 4630738"/>
              <a:gd name="connsiteX8" fmla="*/ 0 w 5080000"/>
              <a:gd name="connsiteY8" fmla="*/ 136702 h 463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0000" h="4630738">
                <a:moveTo>
                  <a:pt x="0" y="0"/>
                </a:moveTo>
                <a:lnTo>
                  <a:pt x="5080000" y="0"/>
                </a:lnTo>
                <a:lnTo>
                  <a:pt x="5080000" y="4375420"/>
                </a:lnTo>
                <a:lnTo>
                  <a:pt x="5039785" y="4399515"/>
                </a:lnTo>
                <a:cubicBezTo>
                  <a:pt x="4653880" y="4630738"/>
                  <a:pt x="4653880" y="4630738"/>
                  <a:pt x="4653880" y="4630738"/>
                </a:cubicBezTo>
                <a:cubicBezTo>
                  <a:pt x="907113" y="2385786"/>
                  <a:pt x="907113" y="2385786"/>
                  <a:pt x="907113" y="2385786"/>
                </a:cubicBezTo>
                <a:cubicBezTo>
                  <a:pt x="512716" y="2149476"/>
                  <a:pt x="512716" y="2149476"/>
                  <a:pt x="512716" y="2149476"/>
                </a:cubicBezTo>
                <a:cubicBezTo>
                  <a:pt x="236638" y="1952550"/>
                  <a:pt x="0" y="1558699"/>
                  <a:pt x="0" y="1204233"/>
                </a:cubicBezTo>
                <a:cubicBezTo>
                  <a:pt x="0" y="812843"/>
                  <a:pt x="0" y="458146"/>
                  <a:pt x="0" y="136702"/>
                </a:cubicBezTo>
                <a:close/>
              </a:path>
            </a:pathLst>
          </a:custGeom>
          <a:blipFill dpi="0" rotWithShape="1">
            <a:blip r:embed="rId2"/>
            <a:srcRect/>
            <a:tile tx="69850" ty="-107950" sx="80000" sy="80000" flip="none" algn="tr"/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531" dirty="0"/>
          </a:p>
        </p:txBody>
      </p:sp>
      <p:sp>
        <p:nvSpPr>
          <p:cNvPr id="23" name="Rectangle 22"/>
          <p:cNvSpPr/>
          <p:nvPr userDrawn="1"/>
        </p:nvSpPr>
        <p:spPr bwMode="hidden">
          <a:xfrm>
            <a:off x="5250657" y="0"/>
            <a:ext cx="3893344" cy="3564731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34201" y="1916632"/>
            <a:ext cx="2748011" cy="20667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7330707" flipH="1">
            <a:off x="4106687" y="-1288814"/>
            <a:ext cx="2748011" cy="206672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21939" y="4859399"/>
            <a:ext cx="7499051" cy="185166"/>
          </a:xfrm>
        </p:spPr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48174" y="4861209"/>
            <a:ext cx="466129" cy="183356"/>
          </a:xfrm>
        </p:spPr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3"/>
          <p:cNvSpPr txBox="1">
            <a:spLocks/>
          </p:cNvSpPr>
          <p:nvPr userDrawn="1"/>
        </p:nvSpPr>
        <p:spPr>
          <a:xfrm>
            <a:off x="8248174" y="4861209"/>
            <a:ext cx="466129" cy="183356"/>
          </a:xfrm>
          <a:prstGeom prst="rect">
            <a:avLst/>
          </a:prstGeom>
        </p:spPr>
        <p:txBody>
          <a:bodyPr vert="horz" lIns="68580" tIns="34290" rIns="0" bIns="0" rtlCol="0" anchor="b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C094C9-A251-447D-A791-072B287E3353}" type="slidenum">
              <a:rPr lang="en-US" sz="600" smtClean="0"/>
              <a:pPr/>
              <a:t>‹#›</a:t>
            </a:fld>
            <a:endParaRPr lang="en-US" sz="600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00175"/>
            <a:ext cx="120015" cy="24860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3" name="Straight Connector 42"/>
          <p:cNvCxnSpPr/>
          <p:nvPr userDrawn="1"/>
        </p:nvCxnSpPr>
        <p:spPr bwMode="ltGray">
          <a:xfrm flipH="1">
            <a:off x="419695" y="4081856"/>
            <a:ext cx="52560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19695" y="4198908"/>
            <a:ext cx="5256014" cy="595223"/>
          </a:xfrm>
        </p:spPr>
        <p:txBody>
          <a:bodyPr>
            <a:normAutofit/>
          </a:bodyPr>
          <a:lstStyle>
            <a:lvl1pPr marL="2381" indent="-2381">
              <a:lnSpc>
                <a:spcPct val="100000"/>
              </a:lnSpc>
              <a:buFont typeface="Arial" panose="020B0604020202020204" pitchFamily="34" charset="0"/>
              <a:buChar char="​"/>
              <a:defRPr sz="900"/>
            </a:lvl1pPr>
            <a:lvl2pPr marL="128588" indent="-126206"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6" name="Picture Placeholder 42"/>
          <p:cNvSpPr>
            <a:spLocks noGrp="1"/>
          </p:cNvSpPr>
          <p:nvPr>
            <p:ph type="pic" sz="quarter" idx="17" hasCustomPrompt="1"/>
          </p:nvPr>
        </p:nvSpPr>
        <p:spPr>
          <a:xfrm>
            <a:off x="419695" y="1170100"/>
            <a:ext cx="1392143" cy="42267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47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433984" y="3131335"/>
            <a:ext cx="1645920" cy="859943"/>
          </a:xfrm>
        </p:spPr>
        <p:txBody>
          <a:bodyPr>
            <a:normAutofit/>
          </a:bodyPr>
          <a:lstStyle>
            <a:lvl1pPr marL="2381" indent="-2381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54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900">
                <a:solidFill>
                  <a:schemeClr val="tx1"/>
                </a:solidFill>
                <a:latin typeface="+mj-lt"/>
              </a:defRPr>
            </a:lvl2pPr>
            <a:lvl3pPr marL="85725" indent="-85725">
              <a:buClr>
                <a:schemeClr val="accent1"/>
              </a:buClr>
              <a:buFont typeface="Arial" panose="020B0604020202020204" pitchFamily="34" charset="0"/>
              <a:buChar char="•"/>
              <a:defRPr sz="7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2234117" y="3131335"/>
            <a:ext cx="1645920" cy="859943"/>
          </a:xfrm>
        </p:spPr>
        <p:txBody>
          <a:bodyPr>
            <a:normAutofit/>
          </a:bodyPr>
          <a:lstStyle>
            <a:lvl1pPr marL="2381" indent="-2381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54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900">
                <a:solidFill>
                  <a:schemeClr val="tx1"/>
                </a:solidFill>
                <a:latin typeface="+mj-lt"/>
              </a:defRPr>
            </a:lvl2pPr>
            <a:lvl3pPr marL="85725" indent="-85725">
              <a:buClr>
                <a:schemeClr val="accent1"/>
              </a:buClr>
              <a:buFont typeface="Arial" panose="020B0604020202020204" pitchFamily="34" charset="0"/>
              <a:buChar char="•"/>
              <a:defRPr sz="7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4034251" y="3131335"/>
            <a:ext cx="1645920" cy="859943"/>
          </a:xfrm>
        </p:spPr>
        <p:txBody>
          <a:bodyPr>
            <a:normAutofit/>
          </a:bodyPr>
          <a:lstStyle>
            <a:lvl1pPr marL="2381" indent="-2381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54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900">
                <a:solidFill>
                  <a:schemeClr val="tx1"/>
                </a:solidFill>
                <a:latin typeface="+mj-lt"/>
              </a:defRPr>
            </a:lvl2pPr>
            <a:lvl3pPr marL="85725" indent="-85725">
              <a:buClr>
                <a:schemeClr val="accent1"/>
              </a:buClr>
              <a:buFont typeface="Arial" panose="020B0604020202020204" pitchFamily="34" charset="0"/>
              <a:buChar char="•"/>
              <a:defRPr sz="7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331444" y="1756326"/>
            <a:ext cx="5256014" cy="1010622"/>
          </a:xfrm>
        </p:spPr>
        <p:txBody>
          <a:bodyPr wrap="square">
            <a:normAutofit/>
          </a:bodyPr>
          <a:lstStyle>
            <a:lvl1pPr marL="84535" indent="-84535"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“"/>
              <a:defRPr sz="1350">
                <a:latin typeface="+mj-lt"/>
              </a:defRPr>
            </a:lvl1pPr>
            <a:lvl2pPr marL="84535" indent="-84535">
              <a:spcBef>
                <a:spcPts val="15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​"/>
              <a:tabLst/>
              <a:defRPr sz="900"/>
            </a:lvl2pPr>
            <a:lvl3pPr marL="84535" indent="-84535">
              <a:spcBef>
                <a:spcPts val="15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​"/>
              <a:defRPr sz="825" cap="all" spc="38" baseline="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51" name="Straight Connector 50"/>
          <p:cNvCxnSpPr/>
          <p:nvPr userDrawn="1"/>
        </p:nvCxnSpPr>
        <p:spPr bwMode="ltGray">
          <a:xfrm flipH="1">
            <a:off x="419695" y="2865531"/>
            <a:ext cx="52560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042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71500" y="1809750"/>
            <a:ext cx="4165092" cy="2917698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>
              <a:lnSpc>
                <a:spcPct val="120000"/>
              </a:lnSpc>
              <a:buClr>
                <a:schemeClr val="bg1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</a:defRPr>
            </a:lvl1pPr>
            <a:lvl2pPr marL="342900" indent="-171450" algn="l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</a:defRPr>
            </a:lvl2pPr>
            <a:lvl3pPr marL="514350" indent="-171450" algn="l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</a:defRPr>
            </a:lvl3pPr>
            <a:lvl4pPr marL="685800" indent="-171450" algn="l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</a:defRPr>
            </a:lvl4pPr>
            <a:lvl5pPr marL="857250" indent="-171450" algn="l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90526"/>
            <a:ext cx="8001000" cy="689372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3750" b="1" i="0">
                <a:solidFill>
                  <a:srgbClr val="4267B2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71500" y="1095375"/>
            <a:ext cx="8001000" cy="4191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390525">
              <a:tabLst/>
              <a:defRPr sz="2250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225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225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225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225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019FBBD-ABFF-5E42-BC02-8F3F3C7CEC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92675" y="1809750"/>
            <a:ext cx="3679825" cy="13807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6C2B32-5239-EE45-9671-13DA8C06F9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2675" y="3328416"/>
            <a:ext cx="3679825" cy="13807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53198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Stat Case Study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8" hasCustomPrompt="1"/>
          </p:nvPr>
        </p:nvSpPr>
        <p:spPr>
          <a:xfrm>
            <a:off x="5891599" y="-176648"/>
            <a:ext cx="3951744" cy="4780336"/>
          </a:xfrm>
          <a:custGeom>
            <a:avLst/>
            <a:gdLst>
              <a:gd name="connsiteX0" fmla="*/ 2621769 w 5268992"/>
              <a:gd name="connsiteY0" fmla="*/ 0 h 6373781"/>
              <a:gd name="connsiteX1" fmla="*/ 5268992 w 5268992"/>
              <a:gd name="connsiteY1" fmla="*/ 2640929 h 6373781"/>
              <a:gd name="connsiteX2" fmla="*/ 2621769 w 5268992"/>
              <a:gd name="connsiteY2" fmla="*/ 6373781 h 6373781"/>
              <a:gd name="connsiteX3" fmla="*/ 0 w 5268992"/>
              <a:gd name="connsiteY3" fmla="*/ 2640929 h 6373781"/>
              <a:gd name="connsiteX4" fmla="*/ 2621769 w 5268992"/>
              <a:gd name="connsiteY4" fmla="*/ 0 h 637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8992" h="6373781">
                <a:moveTo>
                  <a:pt x="2621769" y="0"/>
                </a:moveTo>
                <a:cubicBezTo>
                  <a:pt x="4072651" y="0"/>
                  <a:pt x="5268992" y="1193497"/>
                  <a:pt x="5268992" y="2640929"/>
                </a:cubicBezTo>
                <a:cubicBezTo>
                  <a:pt x="5268992" y="4570839"/>
                  <a:pt x="2621769" y="6373781"/>
                  <a:pt x="2621769" y="6373781"/>
                </a:cubicBezTo>
                <a:cubicBezTo>
                  <a:pt x="2621769" y="6373781"/>
                  <a:pt x="0" y="4570839"/>
                  <a:pt x="0" y="2640929"/>
                </a:cubicBezTo>
                <a:cubicBezTo>
                  <a:pt x="0" y="1193497"/>
                  <a:pt x="1170887" y="0"/>
                  <a:pt x="262176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1554480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3"/>
          <p:cNvSpPr txBox="1">
            <a:spLocks/>
          </p:cNvSpPr>
          <p:nvPr userDrawn="1"/>
        </p:nvSpPr>
        <p:spPr>
          <a:xfrm>
            <a:off x="8248174" y="4861209"/>
            <a:ext cx="466129" cy="183356"/>
          </a:xfrm>
          <a:prstGeom prst="rect">
            <a:avLst/>
          </a:prstGeom>
        </p:spPr>
        <p:txBody>
          <a:bodyPr vert="horz" lIns="68580" tIns="34290" rIns="0" bIns="0" rtlCol="0" anchor="b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C094C9-A251-447D-A791-072B287E3353}" type="slidenum">
              <a:rPr lang="en-US" sz="600" smtClean="0"/>
              <a:pPr/>
              <a:t>‹#›</a:t>
            </a:fld>
            <a:endParaRPr lang="en-US" sz="600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00175"/>
            <a:ext cx="120015" cy="2486025"/>
          </a:xfrm>
          <a:prstGeom prst="rect">
            <a:avLst/>
          </a:prstGeom>
        </p:spPr>
      </p:pic>
      <p:cxnSp>
        <p:nvCxnSpPr>
          <p:cNvPr id="36" name="Straight Connector 35"/>
          <p:cNvCxnSpPr/>
          <p:nvPr userDrawn="1"/>
        </p:nvCxnSpPr>
        <p:spPr bwMode="ltGray">
          <a:xfrm flipH="1">
            <a:off x="419695" y="3879056"/>
            <a:ext cx="52560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19695" y="3998961"/>
            <a:ext cx="5256014" cy="721519"/>
          </a:xfrm>
        </p:spPr>
        <p:txBody>
          <a:bodyPr/>
          <a:lstStyle>
            <a:lvl1pPr marL="2381" indent="-2381">
              <a:buFont typeface="Arial" panose="020B0604020202020204" pitchFamily="34" charset="0"/>
              <a:buChar char="​"/>
              <a:defRPr/>
            </a:lvl1pPr>
            <a:lvl2pPr marL="128588" indent="-126206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42"/>
          <p:cNvSpPr>
            <a:spLocks noGrp="1"/>
          </p:cNvSpPr>
          <p:nvPr>
            <p:ph type="pic" sz="quarter" idx="17" hasCustomPrompt="1"/>
          </p:nvPr>
        </p:nvSpPr>
        <p:spPr>
          <a:xfrm>
            <a:off x="419695" y="1170100"/>
            <a:ext cx="1392143" cy="42267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9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433984" y="2266979"/>
            <a:ext cx="2263439" cy="1608878"/>
          </a:xfrm>
        </p:spPr>
        <p:txBody>
          <a:bodyPr/>
          <a:lstStyle>
            <a:lvl1pPr marL="2381" indent="-2381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  <a:latin typeface="+mj-lt"/>
              </a:defRPr>
            </a:lvl2pPr>
            <a:lvl3pPr marL="85725" indent="-85725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3133246" y="2266979"/>
            <a:ext cx="2263439" cy="1608878"/>
          </a:xfrm>
        </p:spPr>
        <p:txBody>
          <a:bodyPr/>
          <a:lstStyle>
            <a:lvl1pPr marL="2381" indent="-2381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  <a:latin typeface="+mj-lt"/>
              </a:defRPr>
            </a:lvl2pPr>
            <a:lvl3pPr marL="85725" indent="-85725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Source: Placeholder 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8986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Stat Case Study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8" hasCustomPrompt="1"/>
          </p:nvPr>
        </p:nvSpPr>
        <p:spPr>
          <a:xfrm>
            <a:off x="5891599" y="-176648"/>
            <a:ext cx="3951744" cy="4780336"/>
          </a:xfrm>
          <a:custGeom>
            <a:avLst/>
            <a:gdLst>
              <a:gd name="connsiteX0" fmla="*/ 2621769 w 5268992"/>
              <a:gd name="connsiteY0" fmla="*/ 0 h 6373781"/>
              <a:gd name="connsiteX1" fmla="*/ 5268992 w 5268992"/>
              <a:gd name="connsiteY1" fmla="*/ 2640929 h 6373781"/>
              <a:gd name="connsiteX2" fmla="*/ 2621769 w 5268992"/>
              <a:gd name="connsiteY2" fmla="*/ 6373781 h 6373781"/>
              <a:gd name="connsiteX3" fmla="*/ 0 w 5268992"/>
              <a:gd name="connsiteY3" fmla="*/ 2640929 h 6373781"/>
              <a:gd name="connsiteX4" fmla="*/ 2621769 w 5268992"/>
              <a:gd name="connsiteY4" fmla="*/ 0 h 637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8992" h="6373781">
                <a:moveTo>
                  <a:pt x="2621769" y="0"/>
                </a:moveTo>
                <a:cubicBezTo>
                  <a:pt x="4072651" y="0"/>
                  <a:pt x="5268992" y="1193497"/>
                  <a:pt x="5268992" y="2640929"/>
                </a:cubicBezTo>
                <a:cubicBezTo>
                  <a:pt x="5268992" y="4570839"/>
                  <a:pt x="2621769" y="6373781"/>
                  <a:pt x="2621769" y="6373781"/>
                </a:cubicBezTo>
                <a:cubicBezTo>
                  <a:pt x="2621769" y="6373781"/>
                  <a:pt x="0" y="4570839"/>
                  <a:pt x="0" y="2640929"/>
                </a:cubicBezTo>
                <a:cubicBezTo>
                  <a:pt x="0" y="1193497"/>
                  <a:pt x="1170887" y="0"/>
                  <a:pt x="262176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1554480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3"/>
          <p:cNvSpPr txBox="1">
            <a:spLocks/>
          </p:cNvSpPr>
          <p:nvPr userDrawn="1"/>
        </p:nvSpPr>
        <p:spPr>
          <a:xfrm>
            <a:off x="8248174" y="4861209"/>
            <a:ext cx="466129" cy="183356"/>
          </a:xfrm>
          <a:prstGeom prst="rect">
            <a:avLst/>
          </a:prstGeom>
        </p:spPr>
        <p:txBody>
          <a:bodyPr vert="horz" lIns="68580" tIns="34290" rIns="0" bIns="0" rtlCol="0" anchor="b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C094C9-A251-447D-A791-072B287E3353}" type="slidenum">
              <a:rPr lang="en-US" sz="600" smtClean="0"/>
              <a:pPr/>
              <a:t>‹#›</a:t>
            </a:fld>
            <a:endParaRPr lang="en-US" sz="600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00175"/>
            <a:ext cx="120015" cy="2486025"/>
          </a:xfrm>
          <a:prstGeom prst="rect">
            <a:avLst/>
          </a:prstGeom>
        </p:spPr>
      </p:pic>
      <p:cxnSp>
        <p:nvCxnSpPr>
          <p:cNvPr id="36" name="Straight Connector 35"/>
          <p:cNvCxnSpPr/>
          <p:nvPr userDrawn="1"/>
        </p:nvCxnSpPr>
        <p:spPr bwMode="ltGray">
          <a:xfrm flipH="1">
            <a:off x="419695" y="3879056"/>
            <a:ext cx="52560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19695" y="3998961"/>
            <a:ext cx="5256014" cy="721519"/>
          </a:xfrm>
        </p:spPr>
        <p:txBody>
          <a:bodyPr/>
          <a:lstStyle>
            <a:lvl1pPr marL="2381" indent="-2381">
              <a:buFont typeface="Arial" panose="020B0604020202020204" pitchFamily="34" charset="0"/>
              <a:buChar char="​"/>
              <a:defRPr/>
            </a:lvl1pPr>
            <a:lvl2pPr marL="128588" indent="-126206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42"/>
          <p:cNvSpPr>
            <a:spLocks noGrp="1"/>
          </p:cNvSpPr>
          <p:nvPr>
            <p:ph type="pic" sz="quarter" idx="17" hasCustomPrompt="1"/>
          </p:nvPr>
        </p:nvSpPr>
        <p:spPr>
          <a:xfrm>
            <a:off x="419695" y="1170100"/>
            <a:ext cx="1392143" cy="42267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26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433984" y="2295554"/>
            <a:ext cx="1645920" cy="1608878"/>
          </a:xfrm>
        </p:spPr>
        <p:txBody>
          <a:bodyPr/>
          <a:lstStyle>
            <a:lvl1pPr marL="2381" indent="-2381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66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350">
                <a:solidFill>
                  <a:schemeClr val="tx1"/>
                </a:solidFill>
                <a:latin typeface="+mj-lt"/>
              </a:defRPr>
            </a:lvl2pPr>
            <a:lvl3pPr marL="85725" indent="-85725">
              <a:buClr>
                <a:schemeClr val="accent1"/>
              </a:buClr>
              <a:buFont typeface="Arial" panose="020B0604020202020204" pitchFamily="34" charset="0"/>
              <a:buChar char="•"/>
              <a:defRPr sz="9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2234117" y="2295554"/>
            <a:ext cx="1645920" cy="1608878"/>
          </a:xfrm>
        </p:spPr>
        <p:txBody>
          <a:bodyPr/>
          <a:lstStyle>
            <a:lvl1pPr marL="2381" indent="-2381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66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350">
                <a:solidFill>
                  <a:schemeClr val="tx1"/>
                </a:solidFill>
                <a:latin typeface="+mj-lt"/>
              </a:defRPr>
            </a:lvl2pPr>
            <a:lvl3pPr marL="85725" indent="-85725">
              <a:buClr>
                <a:schemeClr val="accent1"/>
              </a:buClr>
              <a:buFont typeface="Arial" panose="020B0604020202020204" pitchFamily="34" charset="0"/>
              <a:buChar char="•"/>
              <a:defRPr sz="9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4034251" y="2295554"/>
            <a:ext cx="1645920" cy="1608878"/>
          </a:xfrm>
        </p:spPr>
        <p:txBody>
          <a:bodyPr/>
          <a:lstStyle>
            <a:lvl1pPr marL="2381" indent="-2381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66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350">
                <a:solidFill>
                  <a:schemeClr val="tx1"/>
                </a:solidFill>
                <a:latin typeface="+mj-lt"/>
              </a:defRPr>
            </a:lvl2pPr>
            <a:lvl3pPr marL="85725" indent="-85725">
              <a:buClr>
                <a:schemeClr val="accent1"/>
              </a:buClr>
              <a:buFont typeface="Arial" panose="020B0604020202020204" pitchFamily="34" charset="0"/>
              <a:buChar char="•"/>
              <a:defRPr sz="9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Source: Placeholder 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6014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Stat Case Study with Photo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8" hasCustomPrompt="1"/>
          </p:nvPr>
        </p:nvSpPr>
        <p:spPr>
          <a:xfrm>
            <a:off x="5891599" y="-176648"/>
            <a:ext cx="3951744" cy="4780336"/>
          </a:xfrm>
          <a:custGeom>
            <a:avLst/>
            <a:gdLst>
              <a:gd name="connsiteX0" fmla="*/ 2621769 w 5268992"/>
              <a:gd name="connsiteY0" fmla="*/ 0 h 6373781"/>
              <a:gd name="connsiteX1" fmla="*/ 5268992 w 5268992"/>
              <a:gd name="connsiteY1" fmla="*/ 2640929 h 6373781"/>
              <a:gd name="connsiteX2" fmla="*/ 2621769 w 5268992"/>
              <a:gd name="connsiteY2" fmla="*/ 6373781 h 6373781"/>
              <a:gd name="connsiteX3" fmla="*/ 0 w 5268992"/>
              <a:gd name="connsiteY3" fmla="*/ 2640929 h 6373781"/>
              <a:gd name="connsiteX4" fmla="*/ 2621769 w 5268992"/>
              <a:gd name="connsiteY4" fmla="*/ 0 h 637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8992" h="6373781">
                <a:moveTo>
                  <a:pt x="2621769" y="0"/>
                </a:moveTo>
                <a:cubicBezTo>
                  <a:pt x="4072651" y="0"/>
                  <a:pt x="5268992" y="1193497"/>
                  <a:pt x="5268992" y="2640929"/>
                </a:cubicBezTo>
                <a:cubicBezTo>
                  <a:pt x="5268992" y="4570839"/>
                  <a:pt x="2621769" y="6373781"/>
                  <a:pt x="2621769" y="6373781"/>
                </a:cubicBezTo>
                <a:cubicBezTo>
                  <a:pt x="2621769" y="6373781"/>
                  <a:pt x="0" y="4570839"/>
                  <a:pt x="0" y="2640929"/>
                </a:cubicBezTo>
                <a:cubicBezTo>
                  <a:pt x="0" y="1193497"/>
                  <a:pt x="1170887" y="0"/>
                  <a:pt x="262176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1554480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3"/>
          <p:cNvSpPr txBox="1">
            <a:spLocks/>
          </p:cNvSpPr>
          <p:nvPr userDrawn="1"/>
        </p:nvSpPr>
        <p:spPr>
          <a:xfrm>
            <a:off x="8248174" y="4861209"/>
            <a:ext cx="466129" cy="183356"/>
          </a:xfrm>
          <a:prstGeom prst="rect">
            <a:avLst/>
          </a:prstGeom>
        </p:spPr>
        <p:txBody>
          <a:bodyPr vert="horz" lIns="68580" tIns="34290" rIns="0" bIns="0" rtlCol="0" anchor="b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C094C9-A251-447D-A791-072B287E3353}" type="slidenum">
              <a:rPr lang="en-US" sz="600" smtClean="0"/>
              <a:pPr/>
              <a:t>‹#›</a:t>
            </a:fld>
            <a:endParaRPr lang="en-US" sz="600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00175"/>
            <a:ext cx="120015" cy="2486025"/>
          </a:xfrm>
          <a:prstGeom prst="rect">
            <a:avLst/>
          </a:prstGeom>
        </p:spPr>
      </p:pic>
      <p:cxnSp>
        <p:nvCxnSpPr>
          <p:cNvPr id="36" name="Straight Connector 35"/>
          <p:cNvCxnSpPr/>
          <p:nvPr userDrawn="1"/>
        </p:nvCxnSpPr>
        <p:spPr bwMode="ltGray">
          <a:xfrm flipH="1">
            <a:off x="419695" y="4081856"/>
            <a:ext cx="52560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19695" y="4198908"/>
            <a:ext cx="5256014" cy="595223"/>
          </a:xfrm>
        </p:spPr>
        <p:txBody>
          <a:bodyPr>
            <a:normAutofit/>
          </a:bodyPr>
          <a:lstStyle>
            <a:lvl1pPr marL="2381" indent="-2381">
              <a:lnSpc>
                <a:spcPct val="100000"/>
              </a:lnSpc>
              <a:buFont typeface="Arial" panose="020B0604020202020204" pitchFamily="34" charset="0"/>
              <a:buChar char="​"/>
              <a:defRPr sz="900"/>
            </a:lvl1pPr>
            <a:lvl2pPr marL="128588" indent="-126206"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42"/>
          <p:cNvSpPr>
            <a:spLocks noGrp="1"/>
          </p:cNvSpPr>
          <p:nvPr>
            <p:ph type="pic" sz="quarter" idx="17" hasCustomPrompt="1"/>
          </p:nvPr>
        </p:nvSpPr>
        <p:spPr>
          <a:xfrm>
            <a:off x="419695" y="1170100"/>
            <a:ext cx="1392143" cy="42267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26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433984" y="3131335"/>
            <a:ext cx="1645920" cy="859943"/>
          </a:xfrm>
        </p:spPr>
        <p:txBody>
          <a:bodyPr>
            <a:normAutofit/>
          </a:bodyPr>
          <a:lstStyle>
            <a:lvl1pPr marL="2381" indent="-2381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54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900">
                <a:solidFill>
                  <a:schemeClr val="tx1"/>
                </a:solidFill>
                <a:latin typeface="+mj-lt"/>
              </a:defRPr>
            </a:lvl2pPr>
            <a:lvl3pPr marL="85725" indent="-85725">
              <a:buClr>
                <a:schemeClr val="accent1"/>
              </a:buClr>
              <a:buFont typeface="Arial" panose="020B0604020202020204" pitchFamily="34" charset="0"/>
              <a:buChar char="•"/>
              <a:defRPr sz="7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2234117" y="3131335"/>
            <a:ext cx="1645920" cy="859943"/>
          </a:xfrm>
        </p:spPr>
        <p:txBody>
          <a:bodyPr>
            <a:normAutofit/>
          </a:bodyPr>
          <a:lstStyle>
            <a:lvl1pPr marL="2381" indent="-2381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54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900">
                <a:solidFill>
                  <a:schemeClr val="tx1"/>
                </a:solidFill>
                <a:latin typeface="+mj-lt"/>
              </a:defRPr>
            </a:lvl2pPr>
            <a:lvl3pPr marL="85725" indent="-85725">
              <a:buClr>
                <a:schemeClr val="accent1"/>
              </a:buClr>
              <a:buFont typeface="Arial" panose="020B0604020202020204" pitchFamily="34" charset="0"/>
              <a:buChar char="•"/>
              <a:defRPr sz="7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4034251" y="3131335"/>
            <a:ext cx="1645920" cy="859943"/>
          </a:xfrm>
        </p:spPr>
        <p:txBody>
          <a:bodyPr>
            <a:normAutofit/>
          </a:bodyPr>
          <a:lstStyle>
            <a:lvl1pPr marL="2381" indent="-2381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54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900">
                <a:solidFill>
                  <a:schemeClr val="tx1"/>
                </a:solidFill>
                <a:latin typeface="+mj-lt"/>
              </a:defRPr>
            </a:lvl2pPr>
            <a:lvl3pPr marL="85725" indent="-85725">
              <a:buClr>
                <a:schemeClr val="accent1"/>
              </a:buClr>
              <a:buFont typeface="Arial" panose="020B0604020202020204" pitchFamily="34" charset="0"/>
              <a:buChar char="•"/>
              <a:defRPr sz="7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331444" y="1756326"/>
            <a:ext cx="5256014" cy="1010622"/>
          </a:xfrm>
        </p:spPr>
        <p:txBody>
          <a:bodyPr wrap="square">
            <a:normAutofit/>
          </a:bodyPr>
          <a:lstStyle>
            <a:lvl1pPr marL="84535" indent="-84535"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“"/>
              <a:defRPr sz="1350">
                <a:latin typeface="+mj-lt"/>
              </a:defRPr>
            </a:lvl1pPr>
            <a:lvl2pPr marL="84535" indent="-84535">
              <a:spcBef>
                <a:spcPts val="15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​"/>
              <a:tabLst/>
              <a:defRPr sz="900"/>
            </a:lvl2pPr>
            <a:lvl3pPr marL="84535" indent="-84535">
              <a:spcBef>
                <a:spcPts val="15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​"/>
              <a:defRPr sz="825" cap="all" spc="38" baseline="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Source: Placeholder text.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 bwMode="ltGray">
          <a:xfrm flipH="1">
            <a:off x="419695" y="2865531"/>
            <a:ext cx="52560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0180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and Full Bleed Phot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4320656">
            <a:off x="1099566" y="-712673"/>
            <a:ext cx="3518155" cy="26459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80" t="31222"/>
          <a:stretch/>
        </p:blipFill>
        <p:spPr>
          <a:xfrm>
            <a:off x="-11430" y="-28575"/>
            <a:ext cx="3059894" cy="479581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419695" y="925964"/>
            <a:ext cx="2276612" cy="19040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5000"/>
              </a:lnSpc>
              <a:buNone/>
              <a:defRPr sz="9900" spc="-113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2400"/>
            </a:lvl2pPr>
            <a:lvl3pPr marL="685800" indent="0">
              <a:buNone/>
              <a:defRPr sz="21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4"/>
          </p:nvPr>
        </p:nvSpPr>
        <p:spPr bwMode="white">
          <a:xfrm>
            <a:off x="419695" y="2790594"/>
            <a:ext cx="2276612" cy="1228957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2400"/>
            </a:lvl2pPr>
            <a:lvl3pPr marL="685800" indent="0">
              <a:buNone/>
              <a:defRPr sz="21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5"/>
          </p:nvPr>
        </p:nvSpPr>
        <p:spPr bwMode="white">
          <a:xfrm>
            <a:off x="419695" y="4254994"/>
            <a:ext cx="2276612" cy="457399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2400"/>
            </a:lvl2pPr>
            <a:lvl3pPr marL="685800" indent="0">
              <a:buNone/>
              <a:defRPr sz="21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08550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ta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82043" y="-451361"/>
            <a:ext cx="4807964" cy="419579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2" hasCustomPrompt="1"/>
          </p:nvPr>
        </p:nvSpPr>
        <p:spPr>
          <a:xfrm>
            <a:off x="1045369" y="1291747"/>
            <a:ext cx="2712440" cy="128235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25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0" name="Text Placeholder 58"/>
          <p:cNvSpPr>
            <a:spLocks noGrp="1"/>
          </p:cNvSpPr>
          <p:nvPr>
            <p:ph type="body" sz="quarter" idx="13"/>
          </p:nvPr>
        </p:nvSpPr>
        <p:spPr>
          <a:xfrm>
            <a:off x="1129919" y="2696071"/>
            <a:ext cx="2627889" cy="108976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4000"/>
              </a:lnSpc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61"/>
          <p:cNvSpPr>
            <a:spLocks noGrp="1"/>
          </p:cNvSpPr>
          <p:nvPr>
            <p:ph type="body" sz="quarter" idx="14"/>
          </p:nvPr>
        </p:nvSpPr>
        <p:spPr>
          <a:xfrm>
            <a:off x="3959432" y="1008307"/>
            <a:ext cx="4768078" cy="4180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350" b="0" cap="all" spc="263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1"/>
          <p:cNvSpPr>
            <a:spLocks noGrp="1"/>
          </p:cNvSpPr>
          <p:nvPr>
            <p:ph type="body" sz="quarter" idx="15"/>
          </p:nvPr>
        </p:nvSpPr>
        <p:spPr>
          <a:xfrm>
            <a:off x="3959432" y="1618951"/>
            <a:ext cx="4768078" cy="2663345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9000"/>
              </a:lnSpc>
              <a:buNone/>
              <a:defRPr sz="3300" b="0" cap="none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4758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8713" y="876301"/>
            <a:ext cx="3978797" cy="4806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grayscl/>
            <a:lum brigh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987751" flipV="1">
            <a:off x="2329585" y="3765154"/>
            <a:ext cx="2745044" cy="207003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348041" y="1168012"/>
            <a:ext cx="3346091" cy="19040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5000"/>
              </a:lnSpc>
              <a:buNone/>
              <a:defRPr sz="12000" spc="-113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2400"/>
            </a:lvl2pPr>
            <a:lvl3pPr marL="685800" indent="0">
              <a:buNone/>
              <a:defRPr sz="21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5368212" y="2931305"/>
            <a:ext cx="2276475" cy="1229915"/>
          </a:xfrm>
        </p:spPr>
        <p:txBody>
          <a:bodyPr/>
          <a:lstStyle>
            <a:lvl1pPr marL="3572" indent="-3572">
              <a:lnSpc>
                <a:spcPct val="100000"/>
              </a:lnSpc>
              <a:buFont typeface="Arial" panose="020B0604020202020204" pitchFamily="34" charset="0"/>
              <a:buChar char="​"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9924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and Full Bleed Pho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468163"/>
            <a:ext cx="3951515" cy="4207229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6147764" y="1021214"/>
            <a:ext cx="2276612" cy="1904012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95000"/>
              </a:lnSpc>
              <a:buNone/>
              <a:defRPr sz="9900" spc="-113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2400"/>
            </a:lvl2pPr>
            <a:lvl3pPr marL="685800" indent="0">
              <a:buNone/>
              <a:defRPr sz="21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4"/>
          </p:nvPr>
        </p:nvSpPr>
        <p:spPr bwMode="white">
          <a:xfrm>
            <a:off x="6147764" y="2798283"/>
            <a:ext cx="2276612" cy="1228957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95000"/>
              </a:lnSpc>
              <a:buNone/>
              <a:defRPr sz="1500" baseline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2400"/>
            </a:lvl2pPr>
            <a:lvl3pPr marL="685800" indent="0">
              <a:buNone/>
              <a:defRPr sz="21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80761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419695" y="1193007"/>
            <a:ext cx="2627114" cy="3564731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below to place an image</a:t>
            </a:r>
          </a:p>
          <a:p>
            <a:endParaRPr lang="en-US" dirty="0"/>
          </a:p>
        </p:txBody>
      </p:sp>
      <p:sp>
        <p:nvSpPr>
          <p:cNvPr id="120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3256358" y="1193007"/>
            <a:ext cx="2628902" cy="3564731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below to place an image</a:t>
            </a:r>
          </a:p>
          <a:p>
            <a:endParaRPr lang="en-US" dirty="0"/>
          </a:p>
        </p:txBody>
      </p:sp>
      <p:sp>
        <p:nvSpPr>
          <p:cNvPr id="121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094810" y="1193007"/>
            <a:ext cx="2619493" cy="3564731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below to place an image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094810" y="3345657"/>
            <a:ext cx="2619493" cy="1418426"/>
          </a:xfrm>
          <a:solidFill>
            <a:schemeClr val="tx2">
              <a:alpha val="95000"/>
            </a:schemeClr>
          </a:solidFill>
        </p:spPr>
        <p:txBody>
          <a:bodyPr lIns="182880" tIns="182880" rIns="182880"/>
          <a:lstStyle>
            <a:lvl1pPr marL="3572" indent="-3572" algn="ctr">
              <a:buFont typeface="Arial" panose="020B0604020202020204" pitchFamily="34" charset="0"/>
              <a:buChar char="​"/>
              <a:defRPr sz="900" cap="all" spc="75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1191" indent="-1191" algn="ctr"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  <a:latin typeface="+mj-lt"/>
              </a:defRPr>
            </a:lvl2pPr>
            <a:lvl3pPr marL="2381" indent="-238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50">
                <a:solidFill>
                  <a:schemeClr val="bg1"/>
                </a:solidFill>
                <a:latin typeface="+mn-lt"/>
              </a:defRPr>
            </a:lvl3pPr>
            <a:lvl4pPr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</a:defRPr>
            </a:lvl4pPr>
            <a:lvl5pPr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None/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Second level of copy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256359" y="3345657"/>
            <a:ext cx="2628901" cy="1418426"/>
          </a:xfrm>
          <a:solidFill>
            <a:schemeClr val="tx2">
              <a:alpha val="95000"/>
            </a:schemeClr>
          </a:solidFill>
        </p:spPr>
        <p:txBody>
          <a:bodyPr lIns="182880" tIns="182880" rIns="182880"/>
          <a:lstStyle>
            <a:lvl1pPr marL="3572" indent="-3572" algn="ctr">
              <a:buFont typeface="Arial" panose="020B0604020202020204" pitchFamily="34" charset="0"/>
              <a:buChar char="​"/>
              <a:defRPr sz="900" cap="all" spc="75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1191" indent="-1191" algn="ctr"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  <a:latin typeface="+mj-lt"/>
              </a:defRPr>
            </a:lvl2pPr>
            <a:lvl3pPr marL="2381" indent="-238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50">
                <a:solidFill>
                  <a:schemeClr val="bg1"/>
                </a:solidFill>
                <a:latin typeface="+mn-lt"/>
              </a:defRPr>
            </a:lvl3pPr>
            <a:lvl4pPr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</a:defRPr>
            </a:lvl4pPr>
            <a:lvl5pPr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None/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Second level of copy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19695" y="3345657"/>
            <a:ext cx="2627114" cy="1418426"/>
          </a:xfrm>
          <a:solidFill>
            <a:schemeClr val="tx2">
              <a:alpha val="95000"/>
            </a:schemeClr>
          </a:solidFill>
        </p:spPr>
        <p:txBody>
          <a:bodyPr lIns="182880" tIns="182880" rIns="182880"/>
          <a:lstStyle>
            <a:lvl1pPr marL="3572" indent="-3572" algn="ctr">
              <a:buFont typeface="Arial" panose="020B0604020202020204" pitchFamily="34" charset="0"/>
              <a:buChar char="​"/>
              <a:defRPr sz="900" cap="all" spc="75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1191" indent="-1191" algn="ctr"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  <a:latin typeface="+mj-lt"/>
              </a:defRPr>
            </a:lvl2pPr>
            <a:lvl3pPr marL="2381" indent="-238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50">
                <a:solidFill>
                  <a:schemeClr val="bg1"/>
                </a:solidFill>
                <a:latin typeface="+mn-lt"/>
              </a:defRPr>
            </a:lvl3pPr>
            <a:lvl4pPr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</a:defRPr>
            </a:lvl4pPr>
            <a:lvl5pPr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None/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Second level of copy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84671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419695" y="1193007"/>
            <a:ext cx="1988940" cy="3564731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below to place an image</a:t>
            </a:r>
          </a:p>
          <a:p>
            <a:endParaRPr lang="en-US" dirty="0"/>
          </a:p>
        </p:txBody>
      </p:sp>
      <p:sp>
        <p:nvSpPr>
          <p:cNvPr id="7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2521503" y="1193007"/>
            <a:ext cx="1988940" cy="3564731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below to place an image</a:t>
            </a:r>
          </a:p>
          <a:p>
            <a:endParaRPr lang="en-US" dirty="0"/>
          </a:p>
        </p:txBody>
      </p:sp>
      <p:sp>
        <p:nvSpPr>
          <p:cNvPr id="7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623493" y="1193007"/>
            <a:ext cx="1988940" cy="3564731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below to place an image</a:t>
            </a:r>
          </a:p>
          <a:p>
            <a:endParaRPr lang="en-US" dirty="0"/>
          </a:p>
        </p:txBody>
      </p:sp>
      <p:sp>
        <p:nvSpPr>
          <p:cNvPr id="7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725482" y="1193007"/>
            <a:ext cx="1988940" cy="3564731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below to place an image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521503" y="3345657"/>
            <a:ext cx="1988940" cy="1418426"/>
          </a:xfrm>
          <a:solidFill>
            <a:schemeClr val="tx2">
              <a:alpha val="95000"/>
            </a:schemeClr>
          </a:solidFill>
        </p:spPr>
        <p:txBody>
          <a:bodyPr lIns="182880" tIns="182880" rIns="182880"/>
          <a:lstStyle>
            <a:lvl1pPr marL="3572" indent="-3572" algn="ctr">
              <a:buFont typeface="Arial" panose="020B0604020202020204" pitchFamily="34" charset="0"/>
              <a:buChar char="​"/>
              <a:defRPr sz="900" cap="all" spc="75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1191" indent="-1191" algn="ctr"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  <a:latin typeface="+mj-lt"/>
              </a:defRPr>
            </a:lvl2pPr>
            <a:lvl3pPr marL="2381" indent="-238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50">
                <a:solidFill>
                  <a:schemeClr val="bg1"/>
                </a:solidFill>
                <a:latin typeface="+mn-lt"/>
              </a:defRPr>
            </a:lvl3pPr>
            <a:lvl4pPr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</a:defRPr>
            </a:lvl4pPr>
            <a:lvl5pPr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None/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Second level of copy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623493" y="3345657"/>
            <a:ext cx="1988940" cy="1418426"/>
          </a:xfrm>
          <a:solidFill>
            <a:schemeClr val="tx2">
              <a:alpha val="95000"/>
            </a:schemeClr>
          </a:solidFill>
        </p:spPr>
        <p:txBody>
          <a:bodyPr lIns="182880" tIns="182880" rIns="182880"/>
          <a:lstStyle>
            <a:lvl1pPr marL="3572" indent="-3572" algn="ctr">
              <a:buFont typeface="Arial" panose="020B0604020202020204" pitchFamily="34" charset="0"/>
              <a:buChar char="​"/>
              <a:defRPr sz="900" cap="all" spc="75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1191" indent="-1191" algn="ctr"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  <a:latin typeface="+mj-lt"/>
              </a:defRPr>
            </a:lvl2pPr>
            <a:lvl3pPr marL="2381" indent="-238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50">
                <a:solidFill>
                  <a:schemeClr val="bg1"/>
                </a:solidFill>
                <a:latin typeface="+mn-lt"/>
              </a:defRPr>
            </a:lvl3pPr>
            <a:lvl4pPr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</a:defRPr>
            </a:lvl4pPr>
            <a:lvl5pPr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None/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Second level of copy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725482" y="3345657"/>
            <a:ext cx="1988940" cy="1418426"/>
          </a:xfrm>
          <a:solidFill>
            <a:schemeClr val="tx2">
              <a:alpha val="95000"/>
            </a:schemeClr>
          </a:solidFill>
        </p:spPr>
        <p:txBody>
          <a:bodyPr lIns="182880" tIns="182880" rIns="182880"/>
          <a:lstStyle>
            <a:lvl1pPr marL="3572" indent="-3572" algn="ctr">
              <a:buFont typeface="Arial" panose="020B0604020202020204" pitchFamily="34" charset="0"/>
              <a:buChar char="​"/>
              <a:defRPr sz="900" cap="all" spc="75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1191" indent="-1191" algn="ctr"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  <a:latin typeface="+mj-lt"/>
              </a:defRPr>
            </a:lvl2pPr>
            <a:lvl3pPr marL="2381" indent="-238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50">
                <a:solidFill>
                  <a:schemeClr val="bg1"/>
                </a:solidFill>
                <a:latin typeface="+mn-lt"/>
              </a:defRPr>
            </a:lvl3pPr>
            <a:lvl4pPr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</a:defRPr>
            </a:lvl4pPr>
            <a:lvl5pPr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None/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Second level of copy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19695" y="3345657"/>
            <a:ext cx="1988940" cy="1418426"/>
          </a:xfrm>
          <a:solidFill>
            <a:schemeClr val="tx2">
              <a:alpha val="95000"/>
            </a:schemeClr>
          </a:solidFill>
        </p:spPr>
        <p:txBody>
          <a:bodyPr lIns="182880" tIns="182880" rIns="182880"/>
          <a:lstStyle>
            <a:lvl1pPr marL="3572" indent="-3572" algn="ctr">
              <a:buFont typeface="Arial" panose="020B0604020202020204" pitchFamily="34" charset="0"/>
              <a:buChar char="​"/>
              <a:defRPr sz="900" cap="all" spc="75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1191" indent="-1191" algn="ctr"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  <a:latin typeface="+mj-lt"/>
              </a:defRPr>
            </a:lvl2pPr>
            <a:lvl3pPr marL="2381" indent="-238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50">
                <a:solidFill>
                  <a:schemeClr val="bg1"/>
                </a:solidFill>
                <a:latin typeface="+mn-lt"/>
              </a:defRPr>
            </a:lvl3pPr>
            <a:lvl4pPr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</a:defRPr>
            </a:lvl4pPr>
            <a:lvl5pPr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None/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Second level of copy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54959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9696" y="258008"/>
            <a:ext cx="2117027" cy="1489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0156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90526"/>
            <a:ext cx="8001000" cy="689372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375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71500" y="1095375"/>
            <a:ext cx="8001000" cy="4191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390525">
              <a:tabLst/>
              <a:defRPr sz="2250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225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225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225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225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019FBBD-ABFF-5E42-BC02-8F3F3C7CEC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500" y="1809750"/>
            <a:ext cx="3679825" cy="13807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6C2B32-5239-EE45-9671-13DA8C06F9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1500" y="3328416"/>
            <a:ext cx="3679825" cy="13807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D572A850-895C-5146-B7BA-326D826989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0832" y="1809749"/>
            <a:ext cx="4201668" cy="28994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90277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Single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46657" y="-494109"/>
            <a:ext cx="3404057" cy="39028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249779" flipV="1">
            <a:off x="754188" y="248793"/>
            <a:ext cx="2379498" cy="179437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1" name="Text Placeholder 2"/>
          <p:cNvSpPr>
            <a:spLocks noGrp="1"/>
          </p:cNvSpPr>
          <p:nvPr>
            <p:ph idx="1"/>
          </p:nvPr>
        </p:nvSpPr>
        <p:spPr>
          <a:xfrm>
            <a:off x="419695" y="1496079"/>
            <a:ext cx="2916089" cy="20562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8pPr>
              <a:spcAft>
                <a:spcPts val="900"/>
              </a:spcAft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56181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6046" y="-1237060"/>
            <a:ext cx="3410855" cy="3902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grayscl/>
            <a:lum brigh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530602" flipV="1">
            <a:off x="472562" y="1117632"/>
            <a:ext cx="2745044" cy="207003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7190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Horizontal Single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21314" y="-1032003"/>
            <a:ext cx="3410855" cy="39028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69398" flipH="1" flipV="1">
            <a:off x="7409527" y="1231932"/>
            <a:ext cx="2745044" cy="207003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863894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Devices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99194" y="-429332"/>
            <a:ext cx="3198561" cy="387072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grayscl/>
            <a:lum bright="1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259754" flipV="1">
            <a:off x="-185289" y="2297862"/>
            <a:ext cx="2140788" cy="1614365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idx="1"/>
          </p:nvPr>
        </p:nvSpPr>
        <p:spPr>
          <a:xfrm>
            <a:off x="419696" y="1496079"/>
            <a:ext cx="1898962" cy="20562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8pPr>
              <a:spcAft>
                <a:spcPts val="900"/>
              </a:spcAft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21481" y="600790"/>
            <a:ext cx="8297467" cy="238476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27243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259754" flipV="1">
            <a:off x="-156713" y="1583487"/>
            <a:ext cx="2140788" cy="161436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92982" y="-1134795"/>
            <a:ext cx="3200678" cy="38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035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Devic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Arrow Connector 4"/>
          <p:cNvCxnSpPr/>
          <p:nvPr userDrawn="1"/>
        </p:nvCxnSpPr>
        <p:spPr>
          <a:xfrm>
            <a:off x="788080" y="1165860"/>
            <a:ext cx="7567841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88080" y="546370"/>
            <a:ext cx="1580857" cy="517403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Day 1</a:t>
            </a:r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749574" y="546370"/>
            <a:ext cx="1580857" cy="517403"/>
          </a:xfrm>
        </p:spPr>
        <p:txBody>
          <a:bodyPr anchor="b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Day 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643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Assorted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249779" flipV="1">
            <a:off x="754188" y="248793"/>
            <a:ext cx="2379498" cy="179437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1" name="Text Placeholder 2"/>
          <p:cNvSpPr>
            <a:spLocks noGrp="1"/>
          </p:cNvSpPr>
          <p:nvPr>
            <p:ph idx="1"/>
          </p:nvPr>
        </p:nvSpPr>
        <p:spPr>
          <a:xfrm>
            <a:off x="1129883" y="1803185"/>
            <a:ext cx="2484174" cy="20562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8pPr>
              <a:spcAft>
                <a:spcPts val="900"/>
              </a:spcAft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337072" y="-494109"/>
            <a:ext cx="3392718" cy="38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398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orted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-217022" y="2035355"/>
            <a:ext cx="2379498" cy="179437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337072" y="-494109"/>
            <a:ext cx="3392718" cy="38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861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2657"/>
            <a:ext cx="9144000" cy="517615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 userDrawn="1"/>
        </p:nvSpPr>
        <p:spPr bwMode="white">
          <a:xfrm>
            <a:off x="263577" y="1461434"/>
            <a:ext cx="8616846" cy="1774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35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688" y="3560771"/>
            <a:ext cx="1252535" cy="42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502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los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" y="0"/>
            <a:ext cx="9141714" cy="51435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Source: Placeholder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9" name="TextBox 68"/>
          <p:cNvSpPr txBox="1"/>
          <p:nvPr userDrawn="1"/>
        </p:nvSpPr>
        <p:spPr>
          <a:xfrm>
            <a:off x="263577" y="1461434"/>
            <a:ext cx="8616846" cy="1774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35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438" y="3567122"/>
            <a:ext cx="1037126" cy="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2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d Vide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90526"/>
            <a:ext cx="8001000" cy="689372"/>
          </a:xfrm>
          <a:prstGeom prst="rect">
            <a:avLst/>
          </a:prstGeom>
        </p:spPr>
        <p:txBody>
          <a:bodyPr vert="horz" lIns="0" tIns="0" rIns="0" bIns="0"/>
          <a:lstStyle>
            <a:lvl1pPr algn="ctr">
              <a:defRPr sz="3750" b="1" i="0">
                <a:solidFill>
                  <a:srgbClr val="4267B2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64BC012D-AE0C-5043-9F44-F9ABC98F6553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571500" y="1271016"/>
            <a:ext cx="8001000" cy="351053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80932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for Referenc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 userDrawn="1"/>
        </p:nvGrpSpPr>
        <p:grpSpPr>
          <a:xfrm>
            <a:off x="0" y="0"/>
            <a:ext cx="9141619" cy="5143500"/>
            <a:chOff x="0" y="0"/>
            <a:chExt cx="12188825" cy="6858000"/>
          </a:xfrm>
        </p:grpSpPr>
        <p:grpSp>
          <p:nvGrpSpPr>
            <p:cNvPr id="124" name="Group 123"/>
            <p:cNvGrpSpPr/>
            <p:nvPr userDrawn="1"/>
          </p:nvGrpSpPr>
          <p:grpSpPr>
            <a:xfrm>
              <a:off x="558800" y="514350"/>
              <a:ext cx="11071225" cy="5829300"/>
              <a:chOff x="558800" y="514350"/>
              <a:chExt cx="11071225" cy="5829300"/>
            </a:xfrm>
          </p:grpSpPr>
          <p:sp>
            <p:nvSpPr>
              <p:cNvPr id="76" name="Rectangle 55"/>
              <p:cNvSpPr>
                <a:spLocks noChangeArrowheads="1"/>
              </p:cNvSpPr>
              <p:nvPr userDrawn="1"/>
            </p:nvSpPr>
            <p:spPr bwMode="auto">
              <a:xfrm>
                <a:off x="558800" y="514350"/>
                <a:ext cx="11071225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77" name="Rectangle 56"/>
              <p:cNvSpPr>
                <a:spLocks noChangeArrowheads="1"/>
              </p:cNvSpPr>
              <p:nvPr userDrawn="1"/>
            </p:nvSpPr>
            <p:spPr bwMode="auto">
              <a:xfrm>
                <a:off x="558800" y="514350"/>
                <a:ext cx="666750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78" name="Rectangle 57"/>
              <p:cNvSpPr>
                <a:spLocks noChangeArrowheads="1"/>
              </p:cNvSpPr>
              <p:nvPr userDrawn="1"/>
            </p:nvSpPr>
            <p:spPr bwMode="auto">
              <a:xfrm>
                <a:off x="1504950" y="514350"/>
                <a:ext cx="666750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79" name="Rectangle 58"/>
              <p:cNvSpPr>
                <a:spLocks noChangeArrowheads="1"/>
              </p:cNvSpPr>
              <p:nvPr userDrawn="1"/>
            </p:nvSpPr>
            <p:spPr bwMode="auto">
              <a:xfrm>
                <a:off x="2451100" y="514350"/>
                <a:ext cx="665163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80" name="Rectangle 59"/>
              <p:cNvSpPr>
                <a:spLocks noChangeArrowheads="1"/>
              </p:cNvSpPr>
              <p:nvPr userDrawn="1"/>
            </p:nvSpPr>
            <p:spPr bwMode="auto">
              <a:xfrm>
                <a:off x="3395663" y="514350"/>
                <a:ext cx="666750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81" name="Rectangle 60"/>
              <p:cNvSpPr>
                <a:spLocks noChangeArrowheads="1"/>
              </p:cNvSpPr>
              <p:nvPr userDrawn="1"/>
            </p:nvSpPr>
            <p:spPr bwMode="auto">
              <a:xfrm>
                <a:off x="4341813" y="514350"/>
                <a:ext cx="666750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82" name="Rectangle 61"/>
              <p:cNvSpPr>
                <a:spLocks noChangeArrowheads="1"/>
              </p:cNvSpPr>
              <p:nvPr userDrawn="1"/>
            </p:nvSpPr>
            <p:spPr bwMode="auto">
              <a:xfrm>
                <a:off x="5287963" y="514350"/>
                <a:ext cx="666750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83" name="Rectangle 62"/>
              <p:cNvSpPr>
                <a:spLocks noChangeArrowheads="1"/>
              </p:cNvSpPr>
              <p:nvPr userDrawn="1"/>
            </p:nvSpPr>
            <p:spPr bwMode="auto">
              <a:xfrm>
                <a:off x="6234113" y="514350"/>
                <a:ext cx="666750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84" name="Rectangle 63"/>
              <p:cNvSpPr>
                <a:spLocks noChangeArrowheads="1"/>
              </p:cNvSpPr>
              <p:nvPr userDrawn="1"/>
            </p:nvSpPr>
            <p:spPr bwMode="auto">
              <a:xfrm>
                <a:off x="7180263" y="514350"/>
                <a:ext cx="666750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85" name="Rectangle 64"/>
              <p:cNvSpPr>
                <a:spLocks noChangeArrowheads="1"/>
              </p:cNvSpPr>
              <p:nvPr userDrawn="1"/>
            </p:nvSpPr>
            <p:spPr bwMode="auto">
              <a:xfrm>
                <a:off x="8126413" y="514350"/>
                <a:ext cx="666750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86" name="Rectangle 65"/>
              <p:cNvSpPr>
                <a:spLocks noChangeArrowheads="1"/>
              </p:cNvSpPr>
              <p:nvPr userDrawn="1"/>
            </p:nvSpPr>
            <p:spPr bwMode="auto">
              <a:xfrm>
                <a:off x="9072563" y="514350"/>
                <a:ext cx="665163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87" name="Rectangle 66"/>
              <p:cNvSpPr>
                <a:spLocks noChangeArrowheads="1"/>
              </p:cNvSpPr>
              <p:nvPr userDrawn="1"/>
            </p:nvSpPr>
            <p:spPr bwMode="auto">
              <a:xfrm>
                <a:off x="10017125" y="514350"/>
                <a:ext cx="666750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88" name="Rectangle 67"/>
              <p:cNvSpPr>
                <a:spLocks noChangeArrowheads="1"/>
              </p:cNvSpPr>
              <p:nvPr userDrawn="1"/>
            </p:nvSpPr>
            <p:spPr bwMode="auto">
              <a:xfrm>
                <a:off x="10963275" y="514350"/>
                <a:ext cx="666750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89" name="Rectangle 68"/>
              <p:cNvSpPr>
                <a:spLocks noChangeArrowheads="1"/>
              </p:cNvSpPr>
              <p:nvPr userDrawn="1"/>
            </p:nvSpPr>
            <p:spPr bwMode="auto">
              <a:xfrm>
                <a:off x="558800" y="514350"/>
                <a:ext cx="666750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90" name="Rectangle 69"/>
              <p:cNvSpPr>
                <a:spLocks noChangeArrowheads="1"/>
              </p:cNvSpPr>
              <p:nvPr userDrawn="1"/>
            </p:nvSpPr>
            <p:spPr bwMode="auto">
              <a:xfrm>
                <a:off x="1504950" y="514350"/>
                <a:ext cx="666750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91" name="Rectangle 70"/>
              <p:cNvSpPr>
                <a:spLocks noChangeArrowheads="1"/>
              </p:cNvSpPr>
              <p:nvPr userDrawn="1"/>
            </p:nvSpPr>
            <p:spPr bwMode="auto">
              <a:xfrm>
                <a:off x="2451100" y="514350"/>
                <a:ext cx="665163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92" name="Rectangle 71"/>
              <p:cNvSpPr>
                <a:spLocks noChangeArrowheads="1"/>
              </p:cNvSpPr>
              <p:nvPr userDrawn="1"/>
            </p:nvSpPr>
            <p:spPr bwMode="auto">
              <a:xfrm>
                <a:off x="3395663" y="514350"/>
                <a:ext cx="666750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93" name="Rectangle 72"/>
              <p:cNvSpPr>
                <a:spLocks noChangeArrowheads="1"/>
              </p:cNvSpPr>
              <p:nvPr userDrawn="1"/>
            </p:nvSpPr>
            <p:spPr bwMode="auto">
              <a:xfrm>
                <a:off x="4341813" y="514350"/>
                <a:ext cx="666750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94" name="Rectangle 73"/>
              <p:cNvSpPr>
                <a:spLocks noChangeArrowheads="1"/>
              </p:cNvSpPr>
              <p:nvPr userDrawn="1"/>
            </p:nvSpPr>
            <p:spPr bwMode="auto">
              <a:xfrm>
                <a:off x="5287963" y="514350"/>
                <a:ext cx="666750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95" name="Rectangle 74"/>
              <p:cNvSpPr>
                <a:spLocks noChangeArrowheads="1"/>
              </p:cNvSpPr>
              <p:nvPr userDrawn="1"/>
            </p:nvSpPr>
            <p:spPr bwMode="auto">
              <a:xfrm>
                <a:off x="6234113" y="514350"/>
                <a:ext cx="666750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96" name="Rectangle 75"/>
              <p:cNvSpPr>
                <a:spLocks noChangeArrowheads="1"/>
              </p:cNvSpPr>
              <p:nvPr userDrawn="1"/>
            </p:nvSpPr>
            <p:spPr bwMode="auto">
              <a:xfrm>
                <a:off x="7180263" y="514350"/>
                <a:ext cx="666750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97" name="Rectangle 76"/>
              <p:cNvSpPr>
                <a:spLocks noChangeArrowheads="1"/>
              </p:cNvSpPr>
              <p:nvPr userDrawn="1"/>
            </p:nvSpPr>
            <p:spPr bwMode="auto">
              <a:xfrm>
                <a:off x="8126413" y="514350"/>
                <a:ext cx="666750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98" name="Rectangle 77"/>
              <p:cNvSpPr>
                <a:spLocks noChangeArrowheads="1"/>
              </p:cNvSpPr>
              <p:nvPr userDrawn="1"/>
            </p:nvSpPr>
            <p:spPr bwMode="auto">
              <a:xfrm>
                <a:off x="9072563" y="514350"/>
                <a:ext cx="665163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99" name="Rectangle 78"/>
              <p:cNvSpPr>
                <a:spLocks noChangeArrowheads="1"/>
              </p:cNvSpPr>
              <p:nvPr userDrawn="1"/>
            </p:nvSpPr>
            <p:spPr bwMode="auto">
              <a:xfrm>
                <a:off x="10017125" y="514350"/>
                <a:ext cx="666750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  <p:sp>
            <p:nvSpPr>
              <p:cNvPr id="100" name="Rectangle 79"/>
              <p:cNvSpPr>
                <a:spLocks noChangeArrowheads="1"/>
              </p:cNvSpPr>
              <p:nvPr userDrawn="1"/>
            </p:nvSpPr>
            <p:spPr bwMode="auto">
              <a:xfrm>
                <a:off x="10963275" y="514350"/>
                <a:ext cx="666750" cy="5829300"/>
              </a:xfrm>
              <a:prstGeom prst="rect">
                <a:avLst/>
              </a:prstGeom>
              <a:solidFill>
                <a:srgbClr val="DD4D5B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 dirty="0"/>
              </a:p>
            </p:txBody>
          </p:sp>
        </p:grpSp>
        <p:sp>
          <p:nvSpPr>
            <p:cNvPr id="101" name="Line 80"/>
            <p:cNvSpPr>
              <a:spLocks noChangeShapeType="1"/>
            </p:cNvSpPr>
            <p:nvPr userDrawn="1"/>
          </p:nvSpPr>
          <p:spPr bwMode="auto">
            <a:xfrm flipH="1">
              <a:off x="0" y="2746375"/>
              <a:ext cx="12188825" cy="0"/>
            </a:xfrm>
            <a:prstGeom prst="line">
              <a:avLst/>
            </a:prstGeom>
            <a:noFill/>
            <a:ln w="3175" cap="flat">
              <a:solidFill>
                <a:srgbClr val="D62B7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02" name="Line 81"/>
            <p:cNvSpPr>
              <a:spLocks noChangeShapeType="1"/>
            </p:cNvSpPr>
            <p:nvPr userDrawn="1"/>
          </p:nvSpPr>
          <p:spPr bwMode="auto">
            <a:xfrm flipH="1">
              <a:off x="0" y="2403475"/>
              <a:ext cx="12188825" cy="0"/>
            </a:xfrm>
            <a:prstGeom prst="line">
              <a:avLst/>
            </a:prstGeom>
            <a:noFill/>
            <a:ln w="3175" cap="flat">
              <a:solidFill>
                <a:srgbClr val="D62B7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03" name="Line 82"/>
            <p:cNvSpPr>
              <a:spLocks noChangeShapeType="1"/>
            </p:cNvSpPr>
            <p:nvPr userDrawn="1"/>
          </p:nvSpPr>
          <p:spPr bwMode="auto">
            <a:xfrm flipH="1">
              <a:off x="0" y="2060575"/>
              <a:ext cx="12188825" cy="0"/>
            </a:xfrm>
            <a:prstGeom prst="line">
              <a:avLst/>
            </a:prstGeom>
            <a:noFill/>
            <a:ln w="3175" cap="flat">
              <a:solidFill>
                <a:srgbClr val="D62B7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04" name="Line 83"/>
            <p:cNvSpPr>
              <a:spLocks noChangeShapeType="1"/>
            </p:cNvSpPr>
            <p:nvPr userDrawn="1"/>
          </p:nvSpPr>
          <p:spPr bwMode="auto">
            <a:xfrm flipH="1">
              <a:off x="0" y="1717675"/>
              <a:ext cx="12188825" cy="0"/>
            </a:xfrm>
            <a:prstGeom prst="line">
              <a:avLst/>
            </a:prstGeom>
            <a:noFill/>
            <a:ln w="3175" cap="flat">
              <a:solidFill>
                <a:srgbClr val="D62B7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05" name="Line 84"/>
            <p:cNvSpPr>
              <a:spLocks noChangeShapeType="1"/>
            </p:cNvSpPr>
            <p:nvPr userDrawn="1"/>
          </p:nvSpPr>
          <p:spPr bwMode="auto">
            <a:xfrm flipH="1">
              <a:off x="0" y="1374775"/>
              <a:ext cx="12188825" cy="0"/>
            </a:xfrm>
            <a:prstGeom prst="line">
              <a:avLst/>
            </a:prstGeom>
            <a:noFill/>
            <a:ln w="3175" cap="flat">
              <a:solidFill>
                <a:srgbClr val="D62B7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06" name="Line 85"/>
            <p:cNvSpPr>
              <a:spLocks noChangeShapeType="1"/>
            </p:cNvSpPr>
            <p:nvPr userDrawn="1"/>
          </p:nvSpPr>
          <p:spPr bwMode="auto">
            <a:xfrm flipH="1">
              <a:off x="0" y="1028700"/>
              <a:ext cx="12188825" cy="0"/>
            </a:xfrm>
            <a:prstGeom prst="line">
              <a:avLst/>
            </a:prstGeom>
            <a:noFill/>
            <a:ln w="3175" cap="flat">
              <a:solidFill>
                <a:srgbClr val="D62B7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07" name="Line 86"/>
            <p:cNvSpPr>
              <a:spLocks noChangeShapeType="1"/>
            </p:cNvSpPr>
            <p:nvPr userDrawn="1"/>
          </p:nvSpPr>
          <p:spPr bwMode="auto">
            <a:xfrm flipH="1">
              <a:off x="0" y="685800"/>
              <a:ext cx="12188825" cy="0"/>
            </a:xfrm>
            <a:prstGeom prst="line">
              <a:avLst/>
            </a:prstGeom>
            <a:noFill/>
            <a:ln w="3175" cap="flat">
              <a:solidFill>
                <a:srgbClr val="D62B7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08" name="Line 87"/>
            <p:cNvSpPr>
              <a:spLocks noChangeShapeType="1"/>
            </p:cNvSpPr>
            <p:nvPr userDrawn="1"/>
          </p:nvSpPr>
          <p:spPr bwMode="auto">
            <a:xfrm flipH="1">
              <a:off x="0" y="342900"/>
              <a:ext cx="12188825" cy="0"/>
            </a:xfrm>
            <a:prstGeom prst="line">
              <a:avLst/>
            </a:prstGeom>
            <a:noFill/>
            <a:ln w="3175" cap="flat">
              <a:solidFill>
                <a:srgbClr val="D62B7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09" name="Line 88"/>
            <p:cNvSpPr>
              <a:spLocks noChangeShapeType="1"/>
            </p:cNvSpPr>
            <p:nvPr userDrawn="1"/>
          </p:nvSpPr>
          <p:spPr bwMode="auto">
            <a:xfrm flipH="1">
              <a:off x="0" y="4117975"/>
              <a:ext cx="12188825" cy="0"/>
            </a:xfrm>
            <a:prstGeom prst="line">
              <a:avLst/>
            </a:prstGeom>
            <a:noFill/>
            <a:ln w="3175" cap="flat">
              <a:solidFill>
                <a:srgbClr val="D62B7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10" name="Line 89"/>
            <p:cNvSpPr>
              <a:spLocks noChangeShapeType="1"/>
            </p:cNvSpPr>
            <p:nvPr userDrawn="1"/>
          </p:nvSpPr>
          <p:spPr bwMode="auto">
            <a:xfrm flipH="1">
              <a:off x="0" y="3775075"/>
              <a:ext cx="12188825" cy="0"/>
            </a:xfrm>
            <a:prstGeom prst="line">
              <a:avLst/>
            </a:prstGeom>
            <a:noFill/>
            <a:ln w="3175" cap="flat">
              <a:solidFill>
                <a:srgbClr val="D62B7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11" name="Line 90"/>
            <p:cNvSpPr>
              <a:spLocks noChangeShapeType="1"/>
            </p:cNvSpPr>
            <p:nvPr userDrawn="1"/>
          </p:nvSpPr>
          <p:spPr bwMode="auto">
            <a:xfrm flipH="1">
              <a:off x="0" y="3432175"/>
              <a:ext cx="12188825" cy="0"/>
            </a:xfrm>
            <a:prstGeom prst="line">
              <a:avLst/>
            </a:prstGeom>
            <a:noFill/>
            <a:ln w="3175" cap="flat">
              <a:solidFill>
                <a:srgbClr val="D62B7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12" name="Line 91"/>
            <p:cNvSpPr>
              <a:spLocks noChangeShapeType="1"/>
            </p:cNvSpPr>
            <p:nvPr userDrawn="1"/>
          </p:nvSpPr>
          <p:spPr bwMode="auto">
            <a:xfrm flipH="1">
              <a:off x="0" y="3089275"/>
              <a:ext cx="12188825" cy="0"/>
            </a:xfrm>
            <a:prstGeom prst="line">
              <a:avLst/>
            </a:prstGeom>
            <a:noFill/>
            <a:ln w="3175" cap="flat">
              <a:solidFill>
                <a:srgbClr val="D62B7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13" name="Line 92"/>
            <p:cNvSpPr>
              <a:spLocks noChangeShapeType="1"/>
            </p:cNvSpPr>
            <p:nvPr userDrawn="1"/>
          </p:nvSpPr>
          <p:spPr bwMode="auto">
            <a:xfrm flipH="1">
              <a:off x="0" y="2746375"/>
              <a:ext cx="12188825" cy="0"/>
            </a:xfrm>
            <a:prstGeom prst="line">
              <a:avLst/>
            </a:prstGeom>
            <a:noFill/>
            <a:ln w="3175" cap="flat">
              <a:solidFill>
                <a:srgbClr val="D62B7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14" name="Line 93"/>
            <p:cNvSpPr>
              <a:spLocks noChangeShapeType="1"/>
            </p:cNvSpPr>
            <p:nvPr userDrawn="1"/>
          </p:nvSpPr>
          <p:spPr bwMode="auto">
            <a:xfrm flipH="1">
              <a:off x="0" y="5489575"/>
              <a:ext cx="12188825" cy="0"/>
            </a:xfrm>
            <a:prstGeom prst="line">
              <a:avLst/>
            </a:prstGeom>
            <a:noFill/>
            <a:ln w="3175" cap="flat">
              <a:solidFill>
                <a:srgbClr val="D62B7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15" name="Line 94"/>
            <p:cNvSpPr>
              <a:spLocks noChangeShapeType="1"/>
            </p:cNvSpPr>
            <p:nvPr userDrawn="1"/>
          </p:nvSpPr>
          <p:spPr bwMode="auto">
            <a:xfrm flipH="1">
              <a:off x="0" y="5146675"/>
              <a:ext cx="12188825" cy="0"/>
            </a:xfrm>
            <a:prstGeom prst="line">
              <a:avLst/>
            </a:prstGeom>
            <a:noFill/>
            <a:ln w="3175" cap="flat">
              <a:solidFill>
                <a:srgbClr val="D62B7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16" name="Line 95"/>
            <p:cNvSpPr>
              <a:spLocks noChangeShapeType="1"/>
            </p:cNvSpPr>
            <p:nvPr userDrawn="1"/>
          </p:nvSpPr>
          <p:spPr bwMode="auto">
            <a:xfrm flipH="1">
              <a:off x="0" y="4803775"/>
              <a:ext cx="12188825" cy="0"/>
            </a:xfrm>
            <a:prstGeom prst="line">
              <a:avLst/>
            </a:prstGeom>
            <a:noFill/>
            <a:ln w="3175" cap="flat">
              <a:solidFill>
                <a:srgbClr val="D62B7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17" name="Line 96"/>
            <p:cNvSpPr>
              <a:spLocks noChangeShapeType="1"/>
            </p:cNvSpPr>
            <p:nvPr userDrawn="1"/>
          </p:nvSpPr>
          <p:spPr bwMode="auto">
            <a:xfrm flipH="1">
              <a:off x="0" y="4460875"/>
              <a:ext cx="12188825" cy="0"/>
            </a:xfrm>
            <a:prstGeom prst="line">
              <a:avLst/>
            </a:prstGeom>
            <a:noFill/>
            <a:ln w="3175" cap="flat">
              <a:solidFill>
                <a:srgbClr val="D62B7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18" name="Line 97"/>
            <p:cNvSpPr>
              <a:spLocks noChangeShapeType="1"/>
            </p:cNvSpPr>
            <p:nvPr userDrawn="1"/>
          </p:nvSpPr>
          <p:spPr bwMode="auto">
            <a:xfrm flipH="1">
              <a:off x="0" y="4117975"/>
              <a:ext cx="12188825" cy="0"/>
            </a:xfrm>
            <a:prstGeom prst="line">
              <a:avLst/>
            </a:prstGeom>
            <a:noFill/>
            <a:ln w="3175" cap="flat">
              <a:solidFill>
                <a:srgbClr val="D62B7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19" name="Line 98"/>
            <p:cNvSpPr>
              <a:spLocks noChangeShapeType="1"/>
            </p:cNvSpPr>
            <p:nvPr userDrawn="1"/>
          </p:nvSpPr>
          <p:spPr bwMode="auto">
            <a:xfrm flipH="1">
              <a:off x="0" y="6518275"/>
              <a:ext cx="12188825" cy="0"/>
            </a:xfrm>
            <a:prstGeom prst="line">
              <a:avLst/>
            </a:prstGeom>
            <a:noFill/>
            <a:ln w="3175" cap="flat">
              <a:solidFill>
                <a:srgbClr val="D62B7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20" name="Line 99"/>
            <p:cNvSpPr>
              <a:spLocks noChangeShapeType="1"/>
            </p:cNvSpPr>
            <p:nvPr userDrawn="1"/>
          </p:nvSpPr>
          <p:spPr bwMode="auto">
            <a:xfrm flipH="1">
              <a:off x="0" y="6175375"/>
              <a:ext cx="12188825" cy="0"/>
            </a:xfrm>
            <a:prstGeom prst="line">
              <a:avLst/>
            </a:prstGeom>
            <a:noFill/>
            <a:ln w="3175" cap="flat">
              <a:solidFill>
                <a:srgbClr val="D62B7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21" name="Line 100"/>
            <p:cNvSpPr>
              <a:spLocks noChangeShapeType="1"/>
            </p:cNvSpPr>
            <p:nvPr userDrawn="1"/>
          </p:nvSpPr>
          <p:spPr bwMode="auto">
            <a:xfrm flipH="1">
              <a:off x="0" y="5832475"/>
              <a:ext cx="12188825" cy="0"/>
            </a:xfrm>
            <a:prstGeom prst="line">
              <a:avLst/>
            </a:prstGeom>
            <a:noFill/>
            <a:ln w="3175" cap="flat">
              <a:solidFill>
                <a:srgbClr val="D62B7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22" name="Line 101"/>
            <p:cNvSpPr>
              <a:spLocks noChangeShapeType="1"/>
            </p:cNvSpPr>
            <p:nvPr userDrawn="1"/>
          </p:nvSpPr>
          <p:spPr bwMode="auto">
            <a:xfrm flipH="1">
              <a:off x="0" y="5489575"/>
              <a:ext cx="12188825" cy="0"/>
            </a:xfrm>
            <a:prstGeom prst="line">
              <a:avLst/>
            </a:prstGeom>
            <a:noFill/>
            <a:ln w="3175" cap="flat">
              <a:solidFill>
                <a:srgbClr val="D62B7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  <p:sp>
          <p:nvSpPr>
            <p:cNvPr id="123" name="Rectangle 102"/>
            <p:cNvSpPr>
              <a:spLocks noChangeArrowheads="1"/>
            </p:cNvSpPr>
            <p:nvPr userDrawn="1"/>
          </p:nvSpPr>
          <p:spPr bwMode="auto">
            <a:xfrm>
              <a:off x="0" y="0"/>
              <a:ext cx="12188825" cy="6858000"/>
            </a:xfrm>
            <a:prstGeom prst="rect">
              <a:avLst/>
            </a:prstGeom>
            <a:solidFill>
              <a:srgbClr val="D62B70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31" dirty="0"/>
            </a:p>
          </p:txBody>
        </p:sp>
      </p:grpSp>
    </p:spTree>
    <p:extLst>
      <p:ext uri="{BB962C8B-B14F-4D97-AF65-F5344CB8AC3E}">
        <p14:creationId xmlns:p14="http://schemas.microsoft.com/office/powerpoint/2010/main" val="40390515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ete Master Slides That Occur After thi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1485900" y="1929075"/>
            <a:ext cx="6172200" cy="160749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ctr" defTabSz="914400" rtl="0" eaLnBrk="1" latinLnBrk="0" hangingPunct="1">
              <a:lnSpc>
                <a:spcPct val="87000"/>
              </a:lnSpc>
              <a:spcBef>
                <a:spcPct val="0"/>
              </a:spcBef>
              <a:buNone/>
              <a:defRPr lang="en-US" sz="3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</a:rPr>
              <a:t>Do not use this layout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Delete any master slides that 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occur after this slide </a:t>
            </a:r>
            <a:br>
              <a:rPr lang="en-US" sz="2400" dirty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28181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85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90526"/>
            <a:ext cx="8001000" cy="689372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375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71500" y="1166813"/>
            <a:ext cx="8001000" cy="3571875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</a:defRPr>
            </a:lvl1pPr>
            <a:lvl2pPr marL="342900" indent="-17145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</a:defRPr>
            </a:lvl2pPr>
            <a:lvl3pPr marL="514350" indent="-17145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</a:defRPr>
            </a:lvl3pPr>
            <a:lvl4pPr marL="685800" indent="-17145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</a:defRPr>
            </a:lvl4pPr>
            <a:lvl5pPr marL="857250" indent="-17145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4440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agrap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71500" y="1809750"/>
            <a:ext cx="8001000" cy="2286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None/>
              <a:defRPr sz="2625" baseline="0">
                <a:solidFill>
                  <a:schemeClr val="bg1"/>
                </a:solidFill>
                <a:latin typeface="FreightSansLFPro"/>
              </a:defRPr>
            </a:lvl1pPr>
            <a:lvl2pPr marL="342900" indent="-17145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</a:defRPr>
            </a:lvl2pPr>
            <a:lvl3pPr marL="514350" indent="-17145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</a:defRPr>
            </a:lvl3pPr>
            <a:lvl4pPr marL="685800" indent="-17145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</a:defRPr>
            </a:lvl4pPr>
            <a:lvl5pPr marL="857250" indent="-17145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90526"/>
            <a:ext cx="8001000" cy="689372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375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71500" y="1095375"/>
            <a:ext cx="8001000" cy="4191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390525">
              <a:tabLst/>
              <a:defRPr sz="2250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225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225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225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225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6707776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71500" y="1809750"/>
            <a:ext cx="8001000" cy="2286000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>
              <a:lnSpc>
                <a:spcPct val="120000"/>
              </a:lnSpc>
              <a:buClr>
                <a:schemeClr val="bg1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</a:defRPr>
            </a:lvl1pPr>
            <a:lvl2pPr marL="342900" indent="-171450" algn="l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</a:defRPr>
            </a:lvl2pPr>
            <a:lvl3pPr marL="514350" indent="-171450" algn="l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</a:defRPr>
            </a:lvl3pPr>
            <a:lvl4pPr marL="685800" indent="-171450" algn="l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</a:defRPr>
            </a:lvl4pPr>
            <a:lvl5pPr marL="857250" indent="-171450" algn="l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90526"/>
            <a:ext cx="8001000" cy="689372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3750" b="1" i="0">
                <a:solidFill>
                  <a:srgbClr val="4267B2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71500" y="1095375"/>
            <a:ext cx="8001000" cy="4191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390525">
              <a:tabLst/>
              <a:defRPr sz="2250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225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225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225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225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26298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AB6145-D6E8-3241-B872-2751E45004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78EF1-754C-7E47-9A84-8A7D39FA81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8594" y="4843891"/>
            <a:ext cx="1349957" cy="14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5294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esentation Title" type="tx">
  <p:cSld name="Presentation Title">
    <p:bg>
      <p:bgPr>
        <a:solidFill>
          <a:srgbClr val="E9EAED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573683" y="2215898"/>
            <a:ext cx="8382749" cy="57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171450" lvl="0" indent="-857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266B0"/>
              </a:buClr>
              <a:buSzPts val="12000"/>
              <a:buFont typeface="Arial"/>
              <a:buNone/>
              <a:defRPr sz="4500">
                <a:solidFill>
                  <a:srgbClr val="4266B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lvl="1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2pPr>
            <a:lvl3pPr marL="514350" lvl="2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3pPr>
            <a:lvl4pPr marL="685800" lvl="3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4pPr>
            <a:lvl5pPr marL="857250" lvl="4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5pPr>
            <a:lvl6pPr marL="1028700" lvl="5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6pPr>
            <a:lvl7pPr marL="1200150" lvl="6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7pPr>
            <a:lvl8pPr marL="1371600" lvl="7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8pPr>
            <a:lvl9pPr marL="1543050" lvl="8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body" idx="2"/>
          </p:nvPr>
        </p:nvSpPr>
        <p:spPr>
          <a:xfrm>
            <a:off x="573683" y="3987097"/>
            <a:ext cx="8382749" cy="284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71450" lvl="0" indent="-857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22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lvl="1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2pPr>
            <a:lvl3pPr marL="514350" lvl="2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3pPr>
            <a:lvl4pPr marL="685800" lvl="3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4pPr>
            <a:lvl5pPr marL="857250" lvl="4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5pPr>
            <a:lvl6pPr marL="1028700" lvl="5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6pPr>
            <a:lvl7pPr marL="1200150" lvl="6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7pPr>
            <a:lvl8pPr marL="1371600" lvl="7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8pPr>
            <a:lvl9pPr marL="1543050" lvl="8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body" idx="3"/>
          </p:nvPr>
        </p:nvSpPr>
        <p:spPr>
          <a:xfrm>
            <a:off x="573683" y="4360896"/>
            <a:ext cx="838274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71450" lvl="0" indent="-8572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78D9C"/>
              </a:buClr>
              <a:buSzPts val="5000"/>
              <a:buFont typeface="Arial"/>
              <a:buNone/>
              <a:defRPr sz="1875">
                <a:solidFill>
                  <a:srgbClr val="878D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lvl="1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2pPr>
            <a:lvl3pPr marL="514350" lvl="2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3pPr>
            <a:lvl4pPr marL="685800" lvl="3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4pPr>
            <a:lvl5pPr marL="857250" lvl="4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5pPr>
            <a:lvl6pPr marL="1028700" lvl="5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6pPr>
            <a:lvl7pPr marL="1200150" lvl="6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7pPr>
            <a:lvl8pPr marL="1371600" lvl="7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8pPr>
            <a:lvl9pPr marL="1543050" lvl="8" indent="-8572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4507706" y="4747826"/>
            <a:ext cx="11906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rtl="0"/>
            <a:fld id="{00000000-1234-1234-1234-1234123412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37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42" Type="http://schemas.openxmlformats.org/officeDocument/2006/relationships/slideLayout" Target="../slideLayouts/slideLayout52.xml"/><Relationship Id="rId47" Type="http://schemas.openxmlformats.org/officeDocument/2006/relationships/slideLayout" Target="../slideLayouts/slideLayout57.xml"/><Relationship Id="rId50" Type="http://schemas.openxmlformats.org/officeDocument/2006/relationships/slideLayout" Target="../slideLayouts/slideLayout60.xml"/><Relationship Id="rId55" Type="http://schemas.openxmlformats.org/officeDocument/2006/relationships/slideLayout" Target="../slideLayouts/slideLayout65.xml"/><Relationship Id="rId63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45" Type="http://schemas.openxmlformats.org/officeDocument/2006/relationships/slideLayout" Target="../slideLayouts/slideLayout55.xml"/><Relationship Id="rId53" Type="http://schemas.openxmlformats.org/officeDocument/2006/relationships/slideLayout" Target="../slideLayouts/slideLayout63.xml"/><Relationship Id="rId58" Type="http://schemas.openxmlformats.org/officeDocument/2006/relationships/slideLayout" Target="../slideLayouts/slideLayout68.xml"/><Relationship Id="rId5" Type="http://schemas.openxmlformats.org/officeDocument/2006/relationships/slideLayout" Target="../slideLayouts/slideLayout15.xml"/><Relationship Id="rId61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43" Type="http://schemas.openxmlformats.org/officeDocument/2006/relationships/slideLayout" Target="../slideLayouts/slideLayout53.xml"/><Relationship Id="rId48" Type="http://schemas.openxmlformats.org/officeDocument/2006/relationships/slideLayout" Target="../slideLayouts/slideLayout58.xml"/><Relationship Id="rId56" Type="http://schemas.openxmlformats.org/officeDocument/2006/relationships/slideLayout" Target="../slideLayouts/slideLayout66.xml"/><Relationship Id="rId8" Type="http://schemas.openxmlformats.org/officeDocument/2006/relationships/slideLayout" Target="../slideLayouts/slideLayout18.xml"/><Relationship Id="rId51" Type="http://schemas.openxmlformats.org/officeDocument/2006/relationships/slideLayout" Target="../slideLayouts/slideLayout61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Relationship Id="rId4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30.xml"/><Relationship Id="rId41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64.xml"/><Relationship Id="rId6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59.xml"/><Relationship Id="rId57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54.xml"/><Relationship Id="rId52" Type="http://schemas.openxmlformats.org/officeDocument/2006/relationships/slideLayout" Target="../slideLayouts/slideLayout62.xml"/><Relationship Id="rId6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2.emf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dmark-Cover.pdf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6637" y="1905000"/>
            <a:ext cx="3789947" cy="13335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1" r:id="rId3"/>
    <p:sldLayoutId id="2147483664" r:id="rId4"/>
    <p:sldLayoutId id="2147483665" r:id="rId5"/>
    <p:sldLayoutId id="2147483666" r:id="rId6"/>
    <p:sldLayoutId id="2147483668" r:id="rId7"/>
    <p:sldLayoutId id="2147483667" r:id="rId8"/>
    <p:sldLayoutId id="2147483732" r:id="rId9"/>
    <p:sldLayoutId id="2147483733" r:id="rId10"/>
  </p:sldLayoutIdLst>
  <p:transition spd="med"/>
  <p:txStyles>
    <p:titleStyle>
      <a:lvl1pPr algn="ctr" defTabSz="204788" eaLnBrk="1" hangingPunct="1">
        <a:defRPr sz="4275">
          <a:solidFill>
            <a:srgbClr val="53585F"/>
          </a:solidFill>
          <a:latin typeface="+mj-lt"/>
          <a:ea typeface="+mj-ea"/>
          <a:cs typeface="+mj-cs"/>
          <a:sym typeface="Helvetica"/>
        </a:defRPr>
      </a:lvl1pPr>
      <a:lvl2pPr indent="85725" algn="ctr" defTabSz="204788" eaLnBrk="1" hangingPunct="1">
        <a:defRPr sz="4275">
          <a:solidFill>
            <a:srgbClr val="53585F"/>
          </a:solidFill>
          <a:latin typeface="+mj-lt"/>
          <a:ea typeface="+mj-ea"/>
          <a:cs typeface="+mj-cs"/>
          <a:sym typeface="Helvetica"/>
        </a:defRPr>
      </a:lvl2pPr>
      <a:lvl3pPr indent="171450" algn="ctr" defTabSz="204788" eaLnBrk="1" hangingPunct="1">
        <a:defRPr sz="4275">
          <a:solidFill>
            <a:srgbClr val="53585F"/>
          </a:solidFill>
          <a:latin typeface="+mj-lt"/>
          <a:ea typeface="+mj-ea"/>
          <a:cs typeface="+mj-cs"/>
          <a:sym typeface="Helvetica"/>
        </a:defRPr>
      </a:lvl3pPr>
      <a:lvl4pPr indent="257175" algn="ctr" defTabSz="204788" eaLnBrk="1" hangingPunct="1">
        <a:defRPr sz="4275">
          <a:solidFill>
            <a:srgbClr val="53585F"/>
          </a:solidFill>
          <a:latin typeface="+mj-lt"/>
          <a:ea typeface="+mj-ea"/>
          <a:cs typeface="+mj-cs"/>
          <a:sym typeface="Helvetica"/>
        </a:defRPr>
      </a:lvl4pPr>
      <a:lvl5pPr indent="342900" algn="ctr" defTabSz="204788" eaLnBrk="1" hangingPunct="1">
        <a:defRPr sz="4275">
          <a:solidFill>
            <a:srgbClr val="53585F"/>
          </a:solidFill>
          <a:latin typeface="+mj-lt"/>
          <a:ea typeface="+mj-ea"/>
          <a:cs typeface="+mj-cs"/>
          <a:sym typeface="Helvetica"/>
        </a:defRPr>
      </a:lvl5pPr>
      <a:lvl6pPr indent="428625" algn="ctr" defTabSz="204788" eaLnBrk="1" hangingPunct="1">
        <a:defRPr sz="4275">
          <a:solidFill>
            <a:srgbClr val="53585F"/>
          </a:solidFill>
          <a:latin typeface="+mj-lt"/>
          <a:ea typeface="+mj-ea"/>
          <a:cs typeface="+mj-cs"/>
          <a:sym typeface="Helvetica"/>
        </a:defRPr>
      </a:lvl6pPr>
      <a:lvl7pPr indent="514350" algn="ctr" defTabSz="204788" eaLnBrk="1" hangingPunct="1">
        <a:defRPr sz="4275">
          <a:solidFill>
            <a:srgbClr val="53585F"/>
          </a:solidFill>
          <a:latin typeface="+mj-lt"/>
          <a:ea typeface="+mj-ea"/>
          <a:cs typeface="+mj-cs"/>
          <a:sym typeface="Helvetica"/>
        </a:defRPr>
      </a:lvl7pPr>
      <a:lvl8pPr indent="600075" algn="ctr" defTabSz="204788" eaLnBrk="1" hangingPunct="1">
        <a:defRPr sz="4275">
          <a:solidFill>
            <a:srgbClr val="53585F"/>
          </a:solidFill>
          <a:latin typeface="+mj-lt"/>
          <a:ea typeface="+mj-ea"/>
          <a:cs typeface="+mj-cs"/>
          <a:sym typeface="Helvetica"/>
        </a:defRPr>
      </a:lvl8pPr>
      <a:lvl9pPr indent="685800" algn="ctr" defTabSz="204788" eaLnBrk="1" hangingPunct="1">
        <a:defRPr sz="4275">
          <a:solidFill>
            <a:srgbClr val="53585F"/>
          </a:solidFill>
          <a:latin typeface="+mj-lt"/>
          <a:ea typeface="+mj-ea"/>
          <a:cs typeface="+mj-cs"/>
          <a:sym typeface="Helvetica"/>
        </a:defRPr>
      </a:lvl9pPr>
    </p:titleStyle>
    <p:bodyStyle>
      <a:lvl1pPr algn="ctr" defTabSz="204788" eaLnBrk="1" hangingPunct="1">
        <a:defRPr sz="1800">
          <a:solidFill>
            <a:srgbClr val="53585F"/>
          </a:solidFill>
          <a:latin typeface="+mj-lt"/>
          <a:ea typeface="+mj-ea"/>
          <a:cs typeface="+mj-cs"/>
          <a:sym typeface="Helvetica"/>
        </a:defRPr>
      </a:lvl1pPr>
      <a:lvl2pPr algn="ctr" defTabSz="204788" eaLnBrk="1" hangingPunct="1">
        <a:defRPr sz="1800">
          <a:solidFill>
            <a:srgbClr val="53585F"/>
          </a:solidFill>
          <a:latin typeface="+mj-lt"/>
          <a:ea typeface="+mj-ea"/>
          <a:cs typeface="+mj-cs"/>
          <a:sym typeface="Helvetica"/>
        </a:defRPr>
      </a:lvl2pPr>
      <a:lvl3pPr algn="ctr" defTabSz="204788" eaLnBrk="1" hangingPunct="1">
        <a:defRPr sz="1800">
          <a:solidFill>
            <a:srgbClr val="53585F"/>
          </a:solidFill>
          <a:latin typeface="+mj-lt"/>
          <a:ea typeface="+mj-ea"/>
          <a:cs typeface="+mj-cs"/>
          <a:sym typeface="Helvetica"/>
        </a:defRPr>
      </a:lvl3pPr>
      <a:lvl4pPr algn="ctr" defTabSz="204788" eaLnBrk="1" hangingPunct="1">
        <a:defRPr sz="1800">
          <a:solidFill>
            <a:srgbClr val="53585F"/>
          </a:solidFill>
          <a:latin typeface="+mj-lt"/>
          <a:ea typeface="+mj-ea"/>
          <a:cs typeface="+mj-cs"/>
          <a:sym typeface="Helvetica"/>
        </a:defRPr>
      </a:lvl4pPr>
      <a:lvl5pPr algn="ctr" defTabSz="204788" eaLnBrk="1" hangingPunct="1">
        <a:defRPr sz="1800">
          <a:solidFill>
            <a:srgbClr val="53585F"/>
          </a:solidFill>
          <a:latin typeface="+mj-lt"/>
          <a:ea typeface="+mj-ea"/>
          <a:cs typeface="+mj-cs"/>
          <a:sym typeface="Helvetica"/>
        </a:defRPr>
      </a:lvl5pPr>
      <a:lvl6pPr indent="90488" algn="ctr" defTabSz="204788" eaLnBrk="1" hangingPunct="1">
        <a:defRPr sz="1800">
          <a:solidFill>
            <a:srgbClr val="53585F"/>
          </a:solidFill>
          <a:latin typeface="+mj-lt"/>
          <a:ea typeface="+mj-ea"/>
          <a:cs typeface="+mj-cs"/>
          <a:sym typeface="Helvetica"/>
        </a:defRPr>
      </a:lvl6pPr>
      <a:lvl7pPr indent="176213" algn="ctr" defTabSz="204788" eaLnBrk="1" hangingPunct="1">
        <a:defRPr sz="1800">
          <a:solidFill>
            <a:srgbClr val="53585F"/>
          </a:solidFill>
          <a:latin typeface="+mj-lt"/>
          <a:ea typeface="+mj-ea"/>
          <a:cs typeface="+mj-cs"/>
          <a:sym typeface="Helvetica"/>
        </a:defRPr>
      </a:lvl7pPr>
      <a:lvl8pPr indent="266700" algn="ctr" defTabSz="204788" eaLnBrk="1" hangingPunct="1">
        <a:defRPr sz="1800">
          <a:solidFill>
            <a:srgbClr val="53585F"/>
          </a:solidFill>
          <a:latin typeface="+mj-lt"/>
          <a:ea typeface="+mj-ea"/>
          <a:cs typeface="+mj-cs"/>
          <a:sym typeface="Helvetica"/>
        </a:defRPr>
      </a:lvl8pPr>
      <a:lvl9pPr indent="357188" algn="ctr" defTabSz="204788" eaLnBrk="1" hangingPunct="1">
        <a:defRPr sz="1800">
          <a:solidFill>
            <a:srgbClr val="53585F"/>
          </a:solidFill>
          <a:latin typeface="+mj-lt"/>
          <a:ea typeface="+mj-ea"/>
          <a:cs typeface="+mj-cs"/>
          <a:sym typeface="Helvetica"/>
        </a:defRPr>
      </a:lvl9pPr>
    </p:bodyStyle>
    <p:otherStyle>
      <a:lvl1pPr algn="ctr" defTabSz="204788" eaLnBrk="1" hangingPunct="1">
        <a:defRPr sz="900">
          <a:solidFill>
            <a:schemeClr val="tx1"/>
          </a:solidFill>
          <a:latin typeface="+mn-lt"/>
          <a:ea typeface="+mn-ea"/>
          <a:cs typeface="+mn-cs"/>
          <a:sym typeface="Helvetica"/>
        </a:defRPr>
      </a:lvl1pPr>
      <a:lvl2pPr indent="85725" algn="ctr" defTabSz="204788" eaLnBrk="1" hangingPunct="1">
        <a:defRPr sz="900">
          <a:solidFill>
            <a:schemeClr val="tx1"/>
          </a:solidFill>
          <a:latin typeface="+mn-lt"/>
          <a:ea typeface="+mn-ea"/>
          <a:cs typeface="+mn-cs"/>
          <a:sym typeface="Helvetica"/>
        </a:defRPr>
      </a:lvl2pPr>
      <a:lvl3pPr indent="171450" algn="ctr" defTabSz="204788" eaLnBrk="1" hangingPunct="1">
        <a:defRPr sz="900">
          <a:solidFill>
            <a:schemeClr val="tx1"/>
          </a:solidFill>
          <a:latin typeface="+mn-lt"/>
          <a:ea typeface="+mn-ea"/>
          <a:cs typeface="+mn-cs"/>
          <a:sym typeface="Helvetica"/>
        </a:defRPr>
      </a:lvl3pPr>
      <a:lvl4pPr indent="257175" algn="ctr" defTabSz="204788" eaLnBrk="1" hangingPunct="1">
        <a:defRPr sz="900">
          <a:solidFill>
            <a:schemeClr val="tx1"/>
          </a:solidFill>
          <a:latin typeface="+mn-lt"/>
          <a:ea typeface="+mn-ea"/>
          <a:cs typeface="+mn-cs"/>
          <a:sym typeface="Helvetica"/>
        </a:defRPr>
      </a:lvl4pPr>
      <a:lvl5pPr indent="342900" algn="ctr" defTabSz="204788" eaLnBrk="1" hangingPunct="1">
        <a:defRPr sz="900">
          <a:solidFill>
            <a:schemeClr val="tx1"/>
          </a:solidFill>
          <a:latin typeface="+mn-lt"/>
          <a:ea typeface="+mn-ea"/>
          <a:cs typeface="+mn-cs"/>
          <a:sym typeface="Helvetica"/>
        </a:defRPr>
      </a:lvl5pPr>
      <a:lvl6pPr indent="428625" algn="ctr" defTabSz="204788" eaLnBrk="1" hangingPunct="1">
        <a:defRPr sz="900">
          <a:solidFill>
            <a:schemeClr val="tx1"/>
          </a:solidFill>
          <a:latin typeface="+mn-lt"/>
          <a:ea typeface="+mn-ea"/>
          <a:cs typeface="+mn-cs"/>
          <a:sym typeface="Helvetica"/>
        </a:defRPr>
      </a:lvl6pPr>
      <a:lvl7pPr indent="514350" algn="ctr" defTabSz="204788" eaLnBrk="1" hangingPunct="1">
        <a:defRPr sz="900">
          <a:solidFill>
            <a:schemeClr val="tx1"/>
          </a:solidFill>
          <a:latin typeface="+mn-lt"/>
          <a:ea typeface="+mn-ea"/>
          <a:cs typeface="+mn-cs"/>
          <a:sym typeface="Helvetica"/>
        </a:defRPr>
      </a:lvl7pPr>
      <a:lvl8pPr indent="600075" algn="ctr" defTabSz="204788" eaLnBrk="1" hangingPunct="1">
        <a:defRPr sz="900">
          <a:solidFill>
            <a:schemeClr val="tx1"/>
          </a:solidFill>
          <a:latin typeface="+mn-lt"/>
          <a:ea typeface="+mn-ea"/>
          <a:cs typeface="+mn-cs"/>
          <a:sym typeface="Helvetica"/>
        </a:defRPr>
      </a:lvl8pPr>
      <a:lvl9pPr indent="685800" algn="ctr" defTabSz="204788" eaLnBrk="1" hangingPunct="1">
        <a:defRPr sz="900">
          <a:solidFill>
            <a:schemeClr val="tx1"/>
          </a:solidFill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9696" y="258008"/>
            <a:ext cx="8298894" cy="376238"/>
          </a:xfrm>
          <a:prstGeom prst="rect">
            <a:avLst/>
          </a:prstGeom>
        </p:spPr>
        <p:txBody>
          <a:bodyPr vert="horz" wrap="square" lIns="0" tIns="0" rIns="9144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7224" y="1150829"/>
            <a:ext cx="8293866" cy="36074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1939" y="4861208"/>
            <a:ext cx="7499051" cy="185166"/>
          </a:xfrm>
          <a:prstGeom prst="rect">
            <a:avLst/>
          </a:prstGeom>
        </p:spPr>
        <p:txBody>
          <a:bodyPr vert="horz" lIns="0" tIns="45720" rIns="91440" bIns="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 Placeholder text.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8174" y="4861209"/>
            <a:ext cx="466129" cy="183356"/>
          </a:xfrm>
          <a:prstGeom prst="rect">
            <a:avLst/>
          </a:prstGeom>
        </p:spPr>
        <p:txBody>
          <a:bodyPr vert="horz" lIns="91440" tIns="45720" rIns="0" bIns="0" rtlCol="0" anchor="b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094C9-A251-447D-A791-072B287E33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01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  <p:sldLayoutId id="2147483702" r:id="rId33"/>
    <p:sldLayoutId id="2147483703" r:id="rId34"/>
    <p:sldLayoutId id="2147483704" r:id="rId35"/>
    <p:sldLayoutId id="2147483705" r:id="rId36"/>
    <p:sldLayoutId id="2147483706" r:id="rId37"/>
    <p:sldLayoutId id="2147483707" r:id="rId38"/>
    <p:sldLayoutId id="2147483708" r:id="rId39"/>
    <p:sldLayoutId id="2147483709" r:id="rId40"/>
    <p:sldLayoutId id="2147483710" r:id="rId41"/>
    <p:sldLayoutId id="2147483711" r:id="rId42"/>
    <p:sldLayoutId id="2147483712" r:id="rId43"/>
    <p:sldLayoutId id="2147483713" r:id="rId44"/>
    <p:sldLayoutId id="2147483714" r:id="rId45"/>
    <p:sldLayoutId id="2147483715" r:id="rId46"/>
    <p:sldLayoutId id="2147483716" r:id="rId47"/>
    <p:sldLayoutId id="2147483717" r:id="rId48"/>
    <p:sldLayoutId id="2147483718" r:id="rId49"/>
    <p:sldLayoutId id="2147483719" r:id="rId50"/>
    <p:sldLayoutId id="2147483720" r:id="rId51"/>
    <p:sldLayoutId id="2147483721" r:id="rId52"/>
    <p:sldLayoutId id="2147483722" r:id="rId53"/>
    <p:sldLayoutId id="2147483723" r:id="rId54"/>
    <p:sldLayoutId id="2147483724" r:id="rId55"/>
    <p:sldLayoutId id="2147483725" r:id="rId56"/>
    <p:sldLayoutId id="2147483726" r:id="rId57"/>
    <p:sldLayoutId id="2147483727" r:id="rId58"/>
    <p:sldLayoutId id="2147483728" r:id="rId59"/>
    <p:sldLayoutId id="2147483729" r:id="rId60"/>
    <p:sldLayoutId id="2147483730" r:id="rId61"/>
    <p:sldLayoutId id="2147483731" r:id="rId62"/>
  </p:sldLayoutIdLst>
  <p:hf hdr="0" dt="0"/>
  <p:txStyles>
    <p:titleStyle>
      <a:lvl1pPr algn="l" defTabSz="685800" rtl="0" eaLnBrk="1" latinLnBrk="0" hangingPunct="1">
        <a:lnSpc>
          <a:spcPct val="88000"/>
        </a:lnSpc>
        <a:spcBef>
          <a:spcPct val="0"/>
        </a:spcBef>
        <a:buNone/>
        <a:defRPr sz="25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0969" indent="-130969" algn="l" defTabSz="685800" rtl="0" eaLnBrk="1" latinLnBrk="0" hangingPunct="1">
        <a:lnSpc>
          <a:spcPct val="94000"/>
        </a:lnSpc>
        <a:spcBef>
          <a:spcPts val="600"/>
        </a:spcBef>
        <a:spcAft>
          <a:spcPts val="300"/>
        </a:spcAft>
        <a:buClr>
          <a:schemeClr val="accent1"/>
        </a:buClr>
        <a:buSzPct val="70000"/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57175" indent="-126206" algn="l" defTabSz="685800" rtl="0" eaLnBrk="1" latinLnBrk="0" hangingPunct="1">
        <a:lnSpc>
          <a:spcPct val="94000"/>
        </a:lnSpc>
        <a:spcBef>
          <a:spcPts val="45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70000"/>
        <a:buFont typeface="FreightSansLFPro Lig" panose="02000506030000020004" pitchFamily="50" charset="0"/>
        <a:buChar char="–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385763" indent="-128588" algn="l" defTabSz="685800" rtl="0" eaLnBrk="1" latinLnBrk="0" hangingPunct="1">
        <a:lnSpc>
          <a:spcPct val="94000"/>
        </a:lnSpc>
        <a:spcBef>
          <a:spcPts val="45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60000"/>
        <a:buFont typeface="FreightSansLFPro Lig" panose="02000506030000020004" pitchFamily="50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0" indent="0" algn="l" defTabSz="685800" rtl="0" eaLnBrk="1" latinLnBrk="0" hangingPunct="1">
        <a:lnSpc>
          <a:spcPct val="89000"/>
        </a:lnSpc>
        <a:spcBef>
          <a:spcPts val="375"/>
        </a:spcBef>
        <a:spcAft>
          <a:spcPts val="1050"/>
        </a:spcAft>
        <a:buSzPct val="80000"/>
        <a:buFont typeface="Arial" panose="020B0604020202020204" pitchFamily="34" charset="0"/>
        <a:buChar char="​"/>
        <a:tabLst>
          <a:tab pos="302419" algn="l"/>
        </a:tabLst>
        <a:defRPr sz="255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0" indent="0" algn="l" defTabSz="685800" rtl="0" eaLnBrk="1" latinLnBrk="0" hangingPunct="1">
        <a:lnSpc>
          <a:spcPct val="95000"/>
        </a:lnSpc>
        <a:spcBef>
          <a:spcPts val="0"/>
        </a:spcBef>
        <a:buSzPct val="80000"/>
        <a:buFont typeface="Arial" panose="020B0604020202020204" pitchFamily="34" charset="0"/>
        <a:buChar char="​"/>
        <a:defRPr sz="1575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0" indent="0" algn="l" defTabSz="685800" rtl="0" eaLnBrk="1" latinLnBrk="0" hangingPunct="1">
        <a:lnSpc>
          <a:spcPct val="9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tx1"/>
          </a:solidFill>
          <a:latin typeface="FreightSansLFPro Med" panose="02000606030000020004" pitchFamily="50" charset="0"/>
          <a:ea typeface="+mn-ea"/>
          <a:cs typeface="+mn-cs"/>
        </a:defRPr>
      </a:lvl6pPr>
      <a:lvl7pPr marL="0" indent="0" algn="l" defTabSz="685800" rtl="0" eaLnBrk="1" latinLnBrk="0" hangingPunct="1">
        <a:lnSpc>
          <a:spcPct val="94000"/>
        </a:lnSpc>
        <a:spcBef>
          <a:spcPts val="375"/>
        </a:spcBef>
        <a:buFont typeface="Arial" panose="020B0604020202020204" pitchFamily="34" charset="0"/>
        <a:buChar char="​"/>
        <a:defRPr sz="12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7pPr>
      <a:lvl8pPr marL="0" indent="0" algn="l" defTabSz="685800" rtl="0" eaLnBrk="1" latinLnBrk="0" hangingPunct="1">
        <a:lnSpc>
          <a:spcPct val="107000"/>
        </a:lnSpc>
        <a:spcBef>
          <a:spcPts val="1200"/>
        </a:spcBef>
        <a:spcAft>
          <a:spcPts val="450"/>
        </a:spcAft>
        <a:buFont typeface="Arial" panose="020B0604020202020204" pitchFamily="34" charset="0"/>
        <a:buChar char="​"/>
        <a:defRPr sz="1050" b="0" kern="1200" cap="all" spc="225" baseline="0">
          <a:solidFill>
            <a:schemeClr val="accent1"/>
          </a:solidFill>
          <a:latin typeface="FreightSansLFPro Med" panose="02000606030000020004" pitchFamily="50" charset="0"/>
          <a:ea typeface="+mn-ea"/>
          <a:cs typeface="+mn-cs"/>
        </a:defRPr>
      </a:lvl8pPr>
      <a:lvl9pPr marL="0" indent="0" algn="l" defTabSz="685800" rtl="0" eaLnBrk="1" latinLnBrk="0" hangingPunct="1">
        <a:lnSpc>
          <a:spcPct val="50000"/>
        </a:lnSpc>
        <a:spcBef>
          <a:spcPts val="2250"/>
        </a:spcBef>
        <a:spcAft>
          <a:spcPts val="0"/>
        </a:spcAft>
        <a:buFont typeface="Arial" panose="020B0604020202020204" pitchFamily="34" charset="0"/>
        <a:buChar char="​"/>
        <a:defRPr sz="6675" kern="1200" spc="-225">
          <a:solidFill>
            <a:schemeClr val="accent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dmark-Cover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37" y="1905000"/>
            <a:ext cx="3789947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257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</p:sldLayoutIdLst>
  <p:transition spd="med"/>
  <p:txStyles>
    <p:titleStyle>
      <a:lvl1pPr algn="ctr" defTabSz="204788" eaLnBrk="1" hangingPunct="1">
        <a:defRPr sz="4275">
          <a:solidFill>
            <a:srgbClr val="53585F"/>
          </a:solidFill>
          <a:latin typeface="+mj-lt"/>
          <a:ea typeface="+mj-ea"/>
          <a:cs typeface="+mj-cs"/>
          <a:sym typeface="Helvetica"/>
        </a:defRPr>
      </a:lvl1pPr>
      <a:lvl2pPr indent="85725" algn="ctr" defTabSz="204788" eaLnBrk="1" hangingPunct="1">
        <a:defRPr sz="4275">
          <a:solidFill>
            <a:srgbClr val="53585F"/>
          </a:solidFill>
          <a:latin typeface="+mj-lt"/>
          <a:ea typeface="+mj-ea"/>
          <a:cs typeface="+mj-cs"/>
          <a:sym typeface="Helvetica"/>
        </a:defRPr>
      </a:lvl2pPr>
      <a:lvl3pPr indent="171450" algn="ctr" defTabSz="204788" eaLnBrk="1" hangingPunct="1">
        <a:defRPr sz="4275">
          <a:solidFill>
            <a:srgbClr val="53585F"/>
          </a:solidFill>
          <a:latin typeface="+mj-lt"/>
          <a:ea typeface="+mj-ea"/>
          <a:cs typeface="+mj-cs"/>
          <a:sym typeface="Helvetica"/>
        </a:defRPr>
      </a:lvl3pPr>
      <a:lvl4pPr indent="257175" algn="ctr" defTabSz="204788" eaLnBrk="1" hangingPunct="1">
        <a:defRPr sz="4275">
          <a:solidFill>
            <a:srgbClr val="53585F"/>
          </a:solidFill>
          <a:latin typeface="+mj-lt"/>
          <a:ea typeface="+mj-ea"/>
          <a:cs typeface="+mj-cs"/>
          <a:sym typeface="Helvetica"/>
        </a:defRPr>
      </a:lvl4pPr>
      <a:lvl5pPr indent="342900" algn="ctr" defTabSz="204788" eaLnBrk="1" hangingPunct="1">
        <a:defRPr sz="4275">
          <a:solidFill>
            <a:srgbClr val="53585F"/>
          </a:solidFill>
          <a:latin typeface="+mj-lt"/>
          <a:ea typeface="+mj-ea"/>
          <a:cs typeface="+mj-cs"/>
          <a:sym typeface="Helvetica"/>
        </a:defRPr>
      </a:lvl5pPr>
      <a:lvl6pPr indent="428625" algn="ctr" defTabSz="204788" eaLnBrk="1" hangingPunct="1">
        <a:defRPr sz="4275">
          <a:solidFill>
            <a:srgbClr val="53585F"/>
          </a:solidFill>
          <a:latin typeface="+mj-lt"/>
          <a:ea typeface="+mj-ea"/>
          <a:cs typeface="+mj-cs"/>
          <a:sym typeface="Helvetica"/>
        </a:defRPr>
      </a:lvl6pPr>
      <a:lvl7pPr indent="514350" algn="ctr" defTabSz="204788" eaLnBrk="1" hangingPunct="1">
        <a:defRPr sz="4275">
          <a:solidFill>
            <a:srgbClr val="53585F"/>
          </a:solidFill>
          <a:latin typeface="+mj-lt"/>
          <a:ea typeface="+mj-ea"/>
          <a:cs typeface="+mj-cs"/>
          <a:sym typeface="Helvetica"/>
        </a:defRPr>
      </a:lvl7pPr>
      <a:lvl8pPr indent="600075" algn="ctr" defTabSz="204788" eaLnBrk="1" hangingPunct="1">
        <a:defRPr sz="4275">
          <a:solidFill>
            <a:srgbClr val="53585F"/>
          </a:solidFill>
          <a:latin typeface="+mj-lt"/>
          <a:ea typeface="+mj-ea"/>
          <a:cs typeface="+mj-cs"/>
          <a:sym typeface="Helvetica"/>
        </a:defRPr>
      </a:lvl8pPr>
      <a:lvl9pPr indent="685800" algn="ctr" defTabSz="204788" eaLnBrk="1" hangingPunct="1">
        <a:defRPr sz="4275">
          <a:solidFill>
            <a:srgbClr val="53585F"/>
          </a:solidFill>
          <a:latin typeface="+mj-lt"/>
          <a:ea typeface="+mj-ea"/>
          <a:cs typeface="+mj-cs"/>
          <a:sym typeface="Helvetica"/>
        </a:defRPr>
      </a:lvl9pPr>
    </p:titleStyle>
    <p:bodyStyle>
      <a:lvl1pPr algn="ctr" defTabSz="204788" eaLnBrk="1" hangingPunct="1">
        <a:defRPr sz="1800">
          <a:solidFill>
            <a:srgbClr val="53585F"/>
          </a:solidFill>
          <a:latin typeface="+mj-lt"/>
          <a:ea typeface="+mj-ea"/>
          <a:cs typeface="+mj-cs"/>
          <a:sym typeface="Helvetica"/>
        </a:defRPr>
      </a:lvl1pPr>
      <a:lvl2pPr algn="ctr" defTabSz="204788" eaLnBrk="1" hangingPunct="1">
        <a:defRPr sz="1800">
          <a:solidFill>
            <a:srgbClr val="53585F"/>
          </a:solidFill>
          <a:latin typeface="+mj-lt"/>
          <a:ea typeface="+mj-ea"/>
          <a:cs typeface="+mj-cs"/>
          <a:sym typeface="Helvetica"/>
        </a:defRPr>
      </a:lvl2pPr>
      <a:lvl3pPr algn="ctr" defTabSz="204788" eaLnBrk="1" hangingPunct="1">
        <a:defRPr sz="1800">
          <a:solidFill>
            <a:srgbClr val="53585F"/>
          </a:solidFill>
          <a:latin typeface="+mj-lt"/>
          <a:ea typeface="+mj-ea"/>
          <a:cs typeface="+mj-cs"/>
          <a:sym typeface="Helvetica"/>
        </a:defRPr>
      </a:lvl3pPr>
      <a:lvl4pPr algn="ctr" defTabSz="204788" eaLnBrk="1" hangingPunct="1">
        <a:defRPr sz="1800">
          <a:solidFill>
            <a:srgbClr val="53585F"/>
          </a:solidFill>
          <a:latin typeface="+mj-lt"/>
          <a:ea typeface="+mj-ea"/>
          <a:cs typeface="+mj-cs"/>
          <a:sym typeface="Helvetica"/>
        </a:defRPr>
      </a:lvl4pPr>
      <a:lvl5pPr algn="ctr" defTabSz="204788" eaLnBrk="1" hangingPunct="1">
        <a:defRPr sz="1800">
          <a:solidFill>
            <a:srgbClr val="53585F"/>
          </a:solidFill>
          <a:latin typeface="+mj-lt"/>
          <a:ea typeface="+mj-ea"/>
          <a:cs typeface="+mj-cs"/>
          <a:sym typeface="Helvetica"/>
        </a:defRPr>
      </a:lvl5pPr>
      <a:lvl6pPr indent="90488" algn="ctr" defTabSz="204788" eaLnBrk="1" hangingPunct="1">
        <a:defRPr sz="1800">
          <a:solidFill>
            <a:srgbClr val="53585F"/>
          </a:solidFill>
          <a:latin typeface="+mj-lt"/>
          <a:ea typeface="+mj-ea"/>
          <a:cs typeface="+mj-cs"/>
          <a:sym typeface="Helvetica"/>
        </a:defRPr>
      </a:lvl6pPr>
      <a:lvl7pPr indent="176213" algn="ctr" defTabSz="204788" eaLnBrk="1" hangingPunct="1">
        <a:defRPr sz="1800">
          <a:solidFill>
            <a:srgbClr val="53585F"/>
          </a:solidFill>
          <a:latin typeface="+mj-lt"/>
          <a:ea typeface="+mj-ea"/>
          <a:cs typeface="+mj-cs"/>
          <a:sym typeface="Helvetica"/>
        </a:defRPr>
      </a:lvl7pPr>
      <a:lvl8pPr indent="266700" algn="ctr" defTabSz="204788" eaLnBrk="1" hangingPunct="1">
        <a:defRPr sz="1800">
          <a:solidFill>
            <a:srgbClr val="53585F"/>
          </a:solidFill>
          <a:latin typeface="+mj-lt"/>
          <a:ea typeface="+mj-ea"/>
          <a:cs typeface="+mj-cs"/>
          <a:sym typeface="Helvetica"/>
        </a:defRPr>
      </a:lvl8pPr>
      <a:lvl9pPr indent="357188" algn="ctr" defTabSz="204788" eaLnBrk="1" hangingPunct="1">
        <a:defRPr sz="1800">
          <a:solidFill>
            <a:srgbClr val="53585F"/>
          </a:solidFill>
          <a:latin typeface="+mj-lt"/>
          <a:ea typeface="+mj-ea"/>
          <a:cs typeface="+mj-cs"/>
          <a:sym typeface="Helvetica"/>
        </a:defRPr>
      </a:lvl9pPr>
    </p:bodyStyle>
    <p:otherStyle>
      <a:lvl1pPr algn="ctr" defTabSz="204788" eaLnBrk="1" hangingPunct="1">
        <a:defRPr sz="900">
          <a:solidFill>
            <a:schemeClr val="tx1"/>
          </a:solidFill>
          <a:latin typeface="+mn-lt"/>
          <a:ea typeface="+mn-ea"/>
          <a:cs typeface="+mn-cs"/>
          <a:sym typeface="Helvetica"/>
        </a:defRPr>
      </a:lvl1pPr>
      <a:lvl2pPr indent="85725" algn="ctr" defTabSz="204788" eaLnBrk="1" hangingPunct="1">
        <a:defRPr sz="900">
          <a:solidFill>
            <a:schemeClr val="tx1"/>
          </a:solidFill>
          <a:latin typeface="+mn-lt"/>
          <a:ea typeface="+mn-ea"/>
          <a:cs typeface="+mn-cs"/>
          <a:sym typeface="Helvetica"/>
        </a:defRPr>
      </a:lvl2pPr>
      <a:lvl3pPr indent="171450" algn="ctr" defTabSz="204788" eaLnBrk="1" hangingPunct="1">
        <a:defRPr sz="900">
          <a:solidFill>
            <a:schemeClr val="tx1"/>
          </a:solidFill>
          <a:latin typeface="+mn-lt"/>
          <a:ea typeface="+mn-ea"/>
          <a:cs typeface="+mn-cs"/>
          <a:sym typeface="Helvetica"/>
        </a:defRPr>
      </a:lvl3pPr>
      <a:lvl4pPr indent="257175" algn="ctr" defTabSz="204788" eaLnBrk="1" hangingPunct="1">
        <a:defRPr sz="900">
          <a:solidFill>
            <a:schemeClr val="tx1"/>
          </a:solidFill>
          <a:latin typeface="+mn-lt"/>
          <a:ea typeface="+mn-ea"/>
          <a:cs typeface="+mn-cs"/>
          <a:sym typeface="Helvetica"/>
        </a:defRPr>
      </a:lvl4pPr>
      <a:lvl5pPr indent="342900" algn="ctr" defTabSz="204788" eaLnBrk="1" hangingPunct="1">
        <a:defRPr sz="900">
          <a:solidFill>
            <a:schemeClr val="tx1"/>
          </a:solidFill>
          <a:latin typeface="+mn-lt"/>
          <a:ea typeface="+mn-ea"/>
          <a:cs typeface="+mn-cs"/>
          <a:sym typeface="Helvetica"/>
        </a:defRPr>
      </a:lvl5pPr>
      <a:lvl6pPr indent="428625" algn="ctr" defTabSz="204788" eaLnBrk="1" hangingPunct="1">
        <a:defRPr sz="900">
          <a:solidFill>
            <a:schemeClr val="tx1"/>
          </a:solidFill>
          <a:latin typeface="+mn-lt"/>
          <a:ea typeface="+mn-ea"/>
          <a:cs typeface="+mn-cs"/>
          <a:sym typeface="Helvetica"/>
        </a:defRPr>
      </a:lvl6pPr>
      <a:lvl7pPr indent="514350" algn="ctr" defTabSz="204788" eaLnBrk="1" hangingPunct="1">
        <a:defRPr sz="900">
          <a:solidFill>
            <a:schemeClr val="tx1"/>
          </a:solidFill>
          <a:latin typeface="+mn-lt"/>
          <a:ea typeface="+mn-ea"/>
          <a:cs typeface="+mn-cs"/>
          <a:sym typeface="Helvetica"/>
        </a:defRPr>
      </a:lvl7pPr>
      <a:lvl8pPr indent="600075" algn="ctr" defTabSz="204788" eaLnBrk="1" hangingPunct="1">
        <a:defRPr sz="900">
          <a:solidFill>
            <a:schemeClr val="tx1"/>
          </a:solidFill>
          <a:latin typeface="+mn-lt"/>
          <a:ea typeface="+mn-ea"/>
          <a:cs typeface="+mn-cs"/>
          <a:sym typeface="Helvetica"/>
        </a:defRPr>
      </a:lvl8pPr>
      <a:lvl9pPr indent="685800" algn="ctr" defTabSz="204788" eaLnBrk="1" hangingPunct="1">
        <a:defRPr sz="900">
          <a:solidFill>
            <a:schemeClr val="tx1"/>
          </a:solid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>
            <a:spLocks noGrp="1"/>
          </p:cNvSpPr>
          <p:nvPr>
            <p:ph type="body" idx="1"/>
          </p:nvPr>
        </p:nvSpPr>
        <p:spPr>
          <a:xfrm>
            <a:off x="573683" y="2235306"/>
            <a:ext cx="838274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indent="0" rtl="0"/>
            <a:r>
              <a:rPr lang="en-US" dirty="0"/>
              <a:t>CSC 2720: Data Structures</a:t>
            </a:r>
            <a:endParaRPr dirty="0"/>
          </a:p>
        </p:txBody>
      </p:sp>
      <p:sp>
        <p:nvSpPr>
          <p:cNvPr id="63" name="Google Shape;63;p1"/>
          <p:cNvSpPr txBox="1">
            <a:spLocks noGrp="1"/>
          </p:cNvSpPr>
          <p:nvPr>
            <p:ph type="body" idx="2"/>
          </p:nvPr>
        </p:nvSpPr>
        <p:spPr>
          <a:xfrm>
            <a:off x="573683" y="3987097"/>
            <a:ext cx="838274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 rtl="0"/>
            <a:r>
              <a:rPr lang="en-US" dirty="0"/>
              <a:t>Shiraj Pokharel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01162" y="1202303"/>
            <a:ext cx="8001000" cy="485042"/>
          </a:xfrm>
        </p:spPr>
        <p:txBody>
          <a:bodyPr lIns="0"/>
          <a:lstStyle/>
          <a:p>
            <a:pPr marL="0" indent="0">
              <a:buNone/>
            </a:pPr>
            <a:r>
              <a:rPr lang="en-US" sz="2400" dirty="0"/>
              <a:t>Begin with the end in mind. What is your end goal by the time you are finishing your Senior Year?</a:t>
            </a:r>
          </a:p>
          <a:p>
            <a:pPr marL="0" indent="0">
              <a:buNone/>
            </a:pPr>
            <a:endParaRPr lang="en-US" sz="2400" dirty="0">
              <a:solidFill>
                <a:srgbClr val="4080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Backwards Planning</a:t>
            </a:r>
          </a:p>
        </p:txBody>
      </p:sp>
      <p:pic>
        <p:nvPicPr>
          <p:cNvPr id="5" name="Google Shape;108;g5e75dbb440_0_173">
            <a:extLst>
              <a:ext uri="{FF2B5EF4-FFF2-40B4-BE49-F238E27FC236}">
                <a16:creationId xmlns:a16="http://schemas.microsoft.com/office/drawing/2014/main" id="{D3EC63F4-E58B-8049-BBA8-F21E465E32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288" y="2328529"/>
            <a:ext cx="5239556" cy="2225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03784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71500" y="1809750"/>
            <a:ext cx="8001000" cy="2719720"/>
          </a:xfrm>
        </p:spPr>
        <p:txBody>
          <a:bodyPr lIns="0"/>
          <a:lstStyle/>
          <a:p>
            <a:r>
              <a:rPr lang="en-US" sz="2400" dirty="0"/>
              <a:t>How you think about and </a:t>
            </a:r>
            <a:r>
              <a:rPr lang="en-US" sz="2400" dirty="0">
                <a:solidFill>
                  <a:srgbClr val="4080FF"/>
                </a:solidFill>
              </a:rPr>
              <a:t>tackle problems </a:t>
            </a:r>
            <a:r>
              <a:rPr lang="en-US" sz="2400" dirty="0"/>
              <a:t>and how you </a:t>
            </a:r>
            <a:r>
              <a:rPr lang="en-US" sz="2400" dirty="0">
                <a:solidFill>
                  <a:srgbClr val="4080FF"/>
                </a:solidFill>
              </a:rPr>
              <a:t>communicate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with code and about code. </a:t>
            </a:r>
          </a:p>
          <a:p>
            <a:pPr lvl="2"/>
            <a:r>
              <a:rPr lang="en-US" sz="2025" dirty="0"/>
              <a:t>Evaluate your problem-solving skills to see if you can translate thought into </a:t>
            </a:r>
            <a:r>
              <a:rPr lang="en-US" sz="2025" dirty="0">
                <a:solidFill>
                  <a:srgbClr val="FF0000"/>
                </a:solidFill>
              </a:rPr>
              <a:t>reasonably</a:t>
            </a:r>
            <a:r>
              <a:rPr lang="en-US" sz="2025" dirty="0"/>
              <a:t> correct, well-structured code</a:t>
            </a:r>
          </a:p>
          <a:p>
            <a:endParaRPr lang="en-US" sz="1200" dirty="0"/>
          </a:p>
          <a:p>
            <a:r>
              <a:rPr lang="en-US" sz="2400" dirty="0"/>
              <a:t>How you consider </a:t>
            </a:r>
            <a:r>
              <a:rPr lang="en-US" sz="2400" dirty="0">
                <a:solidFill>
                  <a:srgbClr val="4080FF"/>
                </a:solidFill>
              </a:rPr>
              <a:t>engineering tradeoffs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time vs. memory… from DSCI 2720 : Time Complexity vs Space Complexity</a:t>
            </a:r>
            <a:r>
              <a:rPr lang="en-US" sz="2400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a software engineering…day-to-day……is to…</a:t>
            </a:r>
          </a:p>
        </p:txBody>
      </p:sp>
    </p:spTree>
    <p:extLst>
      <p:ext uri="{BB962C8B-B14F-4D97-AF65-F5344CB8AC3E}">
        <p14:creationId xmlns:p14="http://schemas.microsoft.com/office/powerpoint/2010/main" val="113664808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71500" y="1809750"/>
            <a:ext cx="8001000" cy="2719720"/>
          </a:xfrm>
        </p:spPr>
        <p:txBody>
          <a:bodyPr lIns="0"/>
          <a:lstStyle/>
          <a:p>
            <a:r>
              <a:rPr lang="en-US" sz="2400" dirty="0"/>
              <a:t>In software engineering as with life……. Imposter Syndrome is very real. </a:t>
            </a:r>
          </a:p>
          <a:p>
            <a:r>
              <a:rPr lang="en-US" sz="2400" dirty="0"/>
              <a:t>People have off days, and sometimes there are factors out of your control. </a:t>
            </a:r>
          </a:p>
          <a:p>
            <a:r>
              <a:rPr lang="en-US" sz="2400" dirty="0"/>
              <a:t>Keep your chin up, keep improving, and keep at it.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a software engineering…day-to-day……is to…</a:t>
            </a:r>
          </a:p>
        </p:txBody>
      </p:sp>
    </p:spTree>
    <p:extLst>
      <p:ext uri="{BB962C8B-B14F-4D97-AF65-F5344CB8AC3E}">
        <p14:creationId xmlns:p14="http://schemas.microsoft.com/office/powerpoint/2010/main" val="282719941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71500" y="1809750"/>
            <a:ext cx="8001000" cy="2719720"/>
          </a:xfrm>
        </p:spPr>
        <p:txBody>
          <a:bodyPr lIns="0"/>
          <a:lstStyle/>
          <a:p>
            <a:r>
              <a:rPr lang="en-US" sz="2400" dirty="0"/>
              <a:t>A foundation of </a:t>
            </a:r>
            <a:r>
              <a:rPr lang="en-US" sz="2400" dirty="0">
                <a:solidFill>
                  <a:srgbClr val="FF0000"/>
                </a:solidFill>
              </a:rPr>
              <a:t>data structures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0000"/>
                </a:solidFill>
              </a:rPr>
              <a:t>algorithms</a:t>
            </a:r>
          </a:p>
          <a:p>
            <a:pPr lvl="2"/>
            <a:r>
              <a:rPr lang="en-US" sz="2025" dirty="0">
                <a:solidFill>
                  <a:srgbClr val="FF0000"/>
                </a:solidFill>
              </a:rPr>
              <a:t>Implement, NOT  memorize</a:t>
            </a:r>
          </a:p>
          <a:p>
            <a:pPr marL="342900" lvl="2" indent="0">
              <a:buNone/>
            </a:pPr>
            <a:endParaRPr lang="en-US" sz="1200" dirty="0"/>
          </a:p>
          <a:p>
            <a:r>
              <a:rPr lang="en-US" sz="2400" dirty="0"/>
              <a:t>After that …….?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where do I start?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1500" y="1095375"/>
            <a:ext cx="8572500" cy="399317"/>
          </a:xfrm>
        </p:spPr>
        <p:txBody>
          <a:bodyPr/>
          <a:lstStyle/>
          <a:p>
            <a:r>
              <a:rPr lang="en-US" sz="2400" dirty="0"/>
              <a:t>Keep it simple</a:t>
            </a:r>
          </a:p>
        </p:txBody>
      </p:sp>
    </p:spTree>
    <p:extLst>
      <p:ext uri="{BB962C8B-B14F-4D97-AF65-F5344CB8AC3E}">
        <p14:creationId xmlns:p14="http://schemas.microsoft.com/office/powerpoint/2010/main" val="211205266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71500" y="1809750"/>
            <a:ext cx="8001000" cy="2719720"/>
          </a:xfrm>
        </p:spPr>
        <p:txBody>
          <a:bodyPr lIns="0"/>
          <a:lstStyle/>
          <a:p>
            <a:r>
              <a:rPr lang="en-US" sz="2400" dirty="0"/>
              <a:t>After that …….? </a:t>
            </a:r>
            <a:r>
              <a:rPr lang="en-US" sz="2400" dirty="0">
                <a:solidFill>
                  <a:srgbClr val="FF0000"/>
                </a:solidFill>
              </a:rPr>
              <a:t>LEARN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250" dirty="0"/>
              <a:t>Test Cases/Unit Tests</a:t>
            </a:r>
          </a:p>
          <a:p>
            <a:pPr lvl="1"/>
            <a:r>
              <a:rPr lang="en-US" sz="2250" dirty="0"/>
              <a:t>RESTful APIs</a:t>
            </a:r>
          </a:p>
          <a:p>
            <a:pPr lvl="1"/>
            <a:r>
              <a:rPr lang="en-US" sz="2250" dirty="0"/>
              <a:t>Structure Data in the Database</a:t>
            </a:r>
          </a:p>
          <a:p>
            <a:pPr lvl="1"/>
            <a:r>
              <a:rPr lang="en-US" sz="2250" dirty="0"/>
              <a:t>Packaging Code and Code Deployment</a:t>
            </a:r>
          </a:p>
          <a:p>
            <a:pPr lvl="3"/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where do I start? </a:t>
            </a:r>
            <a:r>
              <a:rPr lang="en-US" dirty="0">
                <a:solidFill>
                  <a:srgbClr val="FF0000"/>
                </a:solidFill>
              </a:rPr>
              <a:t>Learn</a:t>
            </a:r>
            <a:r>
              <a:rPr lang="en-US" dirty="0"/>
              <a:t> 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1500" y="1095375"/>
            <a:ext cx="8572500" cy="399317"/>
          </a:xfrm>
        </p:spPr>
        <p:txBody>
          <a:bodyPr/>
          <a:lstStyle/>
          <a:p>
            <a:r>
              <a:rPr lang="en-US" sz="2400" dirty="0"/>
              <a:t>Keep it simple</a:t>
            </a:r>
          </a:p>
        </p:txBody>
      </p:sp>
    </p:spTree>
    <p:extLst>
      <p:ext uri="{BB962C8B-B14F-4D97-AF65-F5344CB8AC3E}">
        <p14:creationId xmlns:p14="http://schemas.microsoft.com/office/powerpoint/2010/main" val="289664826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71500" y="1281244"/>
            <a:ext cx="8001000" cy="2719720"/>
          </a:xfrm>
        </p:spPr>
        <p:txBody>
          <a:bodyPr lIns="0"/>
          <a:lstStyle/>
          <a:p>
            <a:pPr lvl="1"/>
            <a:r>
              <a:rPr lang="en-US" sz="2250" dirty="0"/>
              <a:t>Git, Mercurial, Etc.</a:t>
            </a:r>
          </a:p>
          <a:p>
            <a:pPr lvl="1"/>
            <a:r>
              <a:rPr lang="en-US" sz="2250" dirty="0"/>
              <a:t>Make sure you’re confident with commits, pulls, merges, git messages, etc.</a:t>
            </a:r>
          </a:p>
          <a:p>
            <a:pPr lvl="3"/>
            <a:r>
              <a:rPr lang="en-US" sz="2000" dirty="0"/>
              <a:t>Bonus points for handling branches, grafting, stashing</a:t>
            </a:r>
          </a:p>
          <a:p>
            <a:pPr lvl="1"/>
            <a:r>
              <a:rPr lang="en-US" sz="2250" dirty="0"/>
              <a:t>Unix</a:t>
            </a:r>
          </a:p>
          <a:p>
            <a:pPr lvl="2"/>
            <a:r>
              <a:rPr lang="en-US" sz="2025" dirty="0"/>
              <a:t>Basic </a:t>
            </a:r>
            <a:r>
              <a:rPr lang="en-US" sz="2025" dirty="0" err="1"/>
              <a:t>unix</a:t>
            </a:r>
            <a:r>
              <a:rPr lang="en-US" sz="2025" dirty="0"/>
              <a:t>/shell commands</a:t>
            </a:r>
          </a:p>
          <a:p>
            <a:pPr lvl="2"/>
            <a:r>
              <a:rPr lang="en-US" sz="2025" dirty="0"/>
              <a:t>SSH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Learn</a:t>
            </a:r>
            <a:r>
              <a:rPr lang="en-US" dirty="0"/>
              <a:t> : Source/Version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247062503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71500" y="1281244"/>
            <a:ext cx="8001000" cy="2719720"/>
          </a:xfrm>
        </p:spPr>
        <p:txBody>
          <a:bodyPr lIns="0"/>
          <a:lstStyle/>
          <a:p>
            <a:r>
              <a:rPr lang="en-US" sz="2400" dirty="0">
                <a:solidFill>
                  <a:srgbClr val="FF0000"/>
                </a:solidFill>
              </a:rPr>
              <a:t>A big part of the real world is </a:t>
            </a:r>
            <a:r>
              <a:rPr lang="en-US" sz="2400" b="1" dirty="0">
                <a:solidFill>
                  <a:srgbClr val="FF0000"/>
                </a:solidFill>
              </a:rPr>
              <a:t>reviewing other people’s code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1875" dirty="0">
                <a:solidFill>
                  <a:srgbClr val="FF0000"/>
                </a:solidFill>
              </a:rPr>
              <a:t>Typically any code has to be reviewed before being pushed to production(deployed)</a:t>
            </a:r>
          </a:p>
          <a:p>
            <a:pPr lvl="1"/>
            <a:r>
              <a:rPr lang="en-US" sz="1875" dirty="0">
                <a:solidFill>
                  <a:srgbClr val="FF0000"/>
                </a:solidFill>
              </a:rPr>
              <a:t>Can be difficult reviewing code, especially in a new codebase!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The hard part is here not necessarily </a:t>
            </a:r>
            <a:r>
              <a:rPr lang="en-US" sz="2400" b="1" dirty="0">
                <a:solidFill>
                  <a:srgbClr val="FF0000"/>
                </a:solidFill>
              </a:rPr>
              <a:t>reading </a:t>
            </a:r>
            <a:r>
              <a:rPr lang="en-US" sz="2400" dirty="0">
                <a:solidFill>
                  <a:srgbClr val="FF0000"/>
                </a:solidFill>
              </a:rPr>
              <a:t>the code, but </a:t>
            </a:r>
            <a:r>
              <a:rPr lang="en-US" sz="2400" b="1" dirty="0">
                <a:solidFill>
                  <a:srgbClr val="FF0000"/>
                </a:solidFill>
              </a:rPr>
              <a:t>understanding</a:t>
            </a:r>
            <a:r>
              <a:rPr lang="en-US" sz="2400" dirty="0">
                <a:solidFill>
                  <a:srgbClr val="FF0000"/>
                </a:solidFill>
              </a:rPr>
              <a:t> the code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TIP : </a:t>
            </a:r>
            <a:r>
              <a:rPr lang="en-US" sz="3200" dirty="0">
                <a:solidFill>
                  <a:srgbClr val="FF0000"/>
                </a:solidFill>
              </a:rPr>
              <a:t>Read More code to write better code !</a:t>
            </a:r>
          </a:p>
          <a:p>
            <a:pPr lvl="1"/>
            <a:endParaRPr lang="en-US" sz="22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Learn</a:t>
            </a:r>
            <a:r>
              <a:rPr lang="en-US" dirty="0"/>
              <a:t> :  Code Diff Review</a:t>
            </a:r>
          </a:p>
        </p:txBody>
      </p:sp>
    </p:spTree>
    <p:extLst>
      <p:ext uri="{BB962C8B-B14F-4D97-AF65-F5344CB8AC3E}">
        <p14:creationId xmlns:p14="http://schemas.microsoft.com/office/powerpoint/2010/main" val="48561869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71500" y="1281244"/>
            <a:ext cx="8001000" cy="2719720"/>
          </a:xfrm>
        </p:spPr>
        <p:txBody>
          <a:bodyPr lIns="0"/>
          <a:lstStyle/>
          <a:p>
            <a:pPr lvl="1"/>
            <a:r>
              <a:rPr lang="en-US" sz="2400" dirty="0">
                <a:solidFill>
                  <a:srgbClr val="FF0000"/>
                </a:solidFill>
              </a:rPr>
              <a:t>Learn to read documentation, find posts in internal wikis/groups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Figure out </a:t>
            </a:r>
            <a:r>
              <a:rPr lang="en-US" sz="2400" b="1" dirty="0">
                <a:solidFill>
                  <a:srgbClr val="FF0000"/>
                </a:solidFill>
              </a:rPr>
              <a:t>what</a:t>
            </a:r>
            <a:r>
              <a:rPr lang="en-US" sz="2400" dirty="0">
                <a:solidFill>
                  <a:srgbClr val="FF0000"/>
                </a:solidFill>
              </a:rPr>
              <a:t> questions to ask, and create references for yourself (Don’t ask the same question multiple times)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Ability to be productive in a new environment is a </a:t>
            </a:r>
            <a:r>
              <a:rPr lang="en-US" sz="2400" b="1" dirty="0">
                <a:solidFill>
                  <a:srgbClr val="FF0000"/>
                </a:solidFill>
              </a:rPr>
              <a:t>key skill</a:t>
            </a:r>
            <a:r>
              <a:rPr lang="en-US" sz="2400" dirty="0">
                <a:solidFill>
                  <a:srgbClr val="FF0000"/>
                </a:solidFill>
              </a:rPr>
              <a:t> to any good Software Engineer/Data Scientist</a:t>
            </a:r>
          </a:p>
          <a:p>
            <a:pPr lvl="1"/>
            <a:endParaRPr lang="en-US" sz="22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unblock yourself ?</a:t>
            </a:r>
          </a:p>
        </p:txBody>
      </p:sp>
    </p:spTree>
    <p:extLst>
      <p:ext uri="{BB962C8B-B14F-4D97-AF65-F5344CB8AC3E}">
        <p14:creationId xmlns:p14="http://schemas.microsoft.com/office/powerpoint/2010/main" val="319999322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>
            <a:spLocks noGrp="1"/>
          </p:cNvSpPr>
          <p:nvPr>
            <p:ph type="body" idx="1"/>
          </p:nvPr>
        </p:nvSpPr>
        <p:spPr>
          <a:xfrm>
            <a:off x="380590" y="1003309"/>
            <a:ext cx="8382749" cy="347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 rtl="0"/>
            <a:r>
              <a:rPr lang="en-US" sz="4800" dirty="0">
                <a:solidFill>
                  <a:schemeClr val="tx1"/>
                </a:solidFill>
              </a:rPr>
              <a:t>Implement Data Structures and Algorithms :</a:t>
            </a:r>
          </a:p>
          <a:p>
            <a:pPr marL="0" indent="0" rtl="0"/>
            <a:endParaRPr lang="en-US" sz="4800" dirty="0">
              <a:solidFill>
                <a:schemeClr val="tx1"/>
              </a:solidFill>
            </a:endParaRPr>
          </a:p>
          <a:p>
            <a:pPr marL="0" indent="0" rtl="0"/>
            <a:r>
              <a:rPr lang="en-US" sz="4800" i="1" dirty="0">
                <a:solidFill>
                  <a:schemeClr val="tx1"/>
                </a:solidFill>
              </a:rPr>
              <a:t>Implement </a:t>
            </a:r>
            <a:r>
              <a:rPr lang="en-US" sz="4800" i="1" dirty="0">
                <a:solidFill>
                  <a:srgbClr val="FF0000"/>
                </a:solidFill>
              </a:rPr>
              <a:t>not</a:t>
            </a:r>
            <a:r>
              <a:rPr lang="en-US" sz="4800" i="1" dirty="0">
                <a:solidFill>
                  <a:schemeClr val="tx1"/>
                </a:solidFill>
              </a:rPr>
              <a:t> memorize </a:t>
            </a:r>
            <a:r>
              <a:rPr lang="en-US" sz="4800" i="1" dirty="0">
                <a:solidFill>
                  <a:schemeClr val="tx1"/>
                </a:solidFill>
                <a:sym typeface="Wingdings" panose="05000000000000000000" pitchFamily="2" charset="2"/>
              </a:rPr>
              <a:t> </a:t>
            </a:r>
            <a:br>
              <a:rPr lang="en-US" dirty="0"/>
            </a:br>
            <a:br>
              <a:rPr lang="en-US" dirty="0"/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Google Shape;69;g70f35e6675_0_1">
            <a:extLst>
              <a:ext uri="{FF2B5EF4-FFF2-40B4-BE49-F238E27FC236}">
                <a16:creationId xmlns:a16="http://schemas.microsoft.com/office/drawing/2014/main" id="{238B4821-362D-4E61-AA23-6E05825565C3}"/>
              </a:ext>
            </a:extLst>
          </p:cNvPr>
          <p:cNvSpPr txBox="1">
            <a:spLocks/>
          </p:cNvSpPr>
          <p:nvPr/>
        </p:nvSpPr>
        <p:spPr>
          <a:xfrm>
            <a:off x="380590" y="2285044"/>
            <a:ext cx="8382713" cy="57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Font typeface="Arial"/>
              <a:buNone/>
              <a:defRPr sz="4800" b="0" i="0" u="none" strike="noStrike" cap="none">
                <a:solidFill>
                  <a:srgbClr val="4E54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Font typeface="Arial"/>
              <a:buNone/>
              <a:defRPr sz="4800" b="0" i="0" u="none" strike="noStrike" cap="none">
                <a:solidFill>
                  <a:srgbClr val="4E54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Font typeface="Arial"/>
              <a:buNone/>
              <a:defRPr sz="4800" b="0" i="0" u="none" strike="noStrike" cap="none">
                <a:solidFill>
                  <a:srgbClr val="4E54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Font typeface="Arial"/>
              <a:buNone/>
              <a:defRPr sz="4800" b="0" i="0" u="none" strike="noStrike" cap="none">
                <a:solidFill>
                  <a:srgbClr val="4E54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Font typeface="Arial"/>
              <a:buNone/>
              <a:defRPr sz="4800" b="0" i="0" u="none" strike="noStrike" cap="none">
                <a:solidFill>
                  <a:srgbClr val="4E546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Font typeface="Arial"/>
              <a:buNone/>
              <a:defRPr sz="4800" b="0" i="0" u="none" strike="noStrike" cap="none">
                <a:solidFill>
                  <a:srgbClr val="4E546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Font typeface="Arial"/>
              <a:buNone/>
              <a:defRPr sz="4800" b="0" i="0" u="none" strike="noStrike" cap="none">
                <a:solidFill>
                  <a:srgbClr val="4E546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Font typeface="Arial"/>
              <a:buNone/>
              <a:defRPr sz="4800" b="0" i="0" u="none" strike="noStrike" cap="none">
                <a:solidFill>
                  <a:srgbClr val="4E546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353639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71500" y="1152442"/>
            <a:ext cx="7750464" cy="2719720"/>
          </a:xfrm>
        </p:spPr>
        <p:txBody>
          <a:bodyPr lIns="0"/>
          <a:lstStyle/>
          <a:p>
            <a:r>
              <a:rPr lang="en-US" sz="2400" dirty="0"/>
              <a:t>Tools to practice:</a:t>
            </a:r>
          </a:p>
          <a:p>
            <a:pPr lvl="1"/>
            <a:r>
              <a:rPr lang="en-US" sz="2250" b="1" dirty="0">
                <a:solidFill>
                  <a:srgbClr val="FF0000"/>
                </a:solidFill>
              </a:rPr>
              <a:t>Book : Cracking the Coding Interview</a:t>
            </a:r>
            <a:br>
              <a:rPr lang="en-US" sz="2250" dirty="0">
                <a:solidFill>
                  <a:srgbClr val="FF0000"/>
                </a:solidFill>
              </a:rPr>
            </a:br>
            <a:endParaRPr lang="en-US" sz="2250" dirty="0">
              <a:solidFill>
                <a:srgbClr val="FF0000"/>
              </a:solidFill>
            </a:endParaRPr>
          </a:p>
          <a:p>
            <a:r>
              <a:rPr lang="en-US" sz="2400" dirty="0"/>
              <a:t>The trick here is to hold yourself accountable. Lots of students ask me for ways to practice outside of class……really really ……..</a:t>
            </a:r>
            <a:r>
              <a:rPr lang="en-US" sz="2400" dirty="0">
                <a:solidFill>
                  <a:srgbClr val="FF0000"/>
                </a:solidFill>
              </a:rPr>
              <a:t>few</a:t>
            </a:r>
            <a:r>
              <a:rPr lang="en-US" sz="2400" dirty="0"/>
              <a:t> actually do it.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209773"/>
            <a:ext cx="8001000" cy="689372"/>
          </a:xfrm>
        </p:spPr>
        <p:txBody>
          <a:bodyPr/>
          <a:lstStyle/>
          <a:p>
            <a:r>
              <a:rPr lang="en-US" sz="2800" dirty="0"/>
              <a:t>Implement Data Structures and Algorithms 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6164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>
            <a:spLocks noGrp="1"/>
          </p:cNvSpPr>
          <p:nvPr>
            <p:ph type="body" idx="1"/>
          </p:nvPr>
        </p:nvSpPr>
        <p:spPr>
          <a:xfrm>
            <a:off x="305616" y="512825"/>
            <a:ext cx="8382749" cy="173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 rtl="0"/>
            <a:r>
              <a:rPr lang="en-US" sz="3750" dirty="0">
                <a:solidFill>
                  <a:schemeClr val="tx1"/>
                </a:solidFill>
              </a:rPr>
              <a:t>Attendance (Please use GSU </a:t>
            </a:r>
            <a:r>
              <a:rPr lang="en-US" sz="3750" dirty="0" err="1">
                <a:solidFill>
                  <a:schemeClr val="tx1"/>
                </a:solidFill>
              </a:rPr>
              <a:t>WiFi</a:t>
            </a:r>
            <a:r>
              <a:rPr lang="en-US" sz="3750" dirty="0">
                <a:solidFill>
                  <a:schemeClr val="tx1"/>
                </a:solidFill>
              </a:rPr>
              <a:t>):</a:t>
            </a:r>
          </a:p>
          <a:p>
            <a:pPr marL="0" indent="0" rtl="0"/>
            <a:endParaRPr sz="3750" dirty="0">
              <a:solidFill>
                <a:schemeClr val="tx1"/>
              </a:solidFill>
            </a:endParaRPr>
          </a:p>
          <a:p>
            <a:pPr marL="0" indent="0" rtl="0"/>
            <a:endParaRPr lang="en-US" sz="3300" dirty="0">
              <a:solidFill>
                <a:schemeClr val="tx1"/>
              </a:solidFill>
            </a:endParaRPr>
          </a:p>
          <a:p>
            <a:pPr marL="0" indent="0" rtl="0"/>
            <a:r>
              <a:rPr lang="en-US" sz="3300" dirty="0">
                <a:solidFill>
                  <a:schemeClr val="tx1"/>
                </a:solidFill>
              </a:rPr>
              <a:t>https://ousp.cs.gsu.edu/seat/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Data Structures and Algorithms : How to Work the Clock ?</a:t>
            </a:r>
          </a:p>
        </p:txBody>
      </p:sp>
      <p:sp>
        <p:nvSpPr>
          <p:cNvPr id="5" name="Google Shape;134;p21">
            <a:extLst>
              <a:ext uri="{FF2B5EF4-FFF2-40B4-BE49-F238E27FC236}">
                <a16:creationId xmlns:a16="http://schemas.microsoft.com/office/drawing/2014/main" id="{2370D73B-09AD-064C-997E-13EB39274CE8}"/>
              </a:ext>
            </a:extLst>
          </p:cNvPr>
          <p:cNvSpPr/>
          <p:nvPr/>
        </p:nvSpPr>
        <p:spPr>
          <a:xfrm>
            <a:off x="1173225" y="2031875"/>
            <a:ext cx="1433400" cy="1433400"/>
          </a:xfrm>
          <a:prstGeom prst="pie">
            <a:avLst>
              <a:gd name="adj1" fmla="val 16234223"/>
              <a:gd name="adj2" fmla="val 10795645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135;p21">
            <a:extLst>
              <a:ext uri="{FF2B5EF4-FFF2-40B4-BE49-F238E27FC236}">
                <a16:creationId xmlns:a16="http://schemas.microsoft.com/office/drawing/2014/main" id="{340D7AF7-94CB-2045-B6F3-AC75AFF0C2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337" y="2095849"/>
            <a:ext cx="1895176" cy="18951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6;p21">
            <a:extLst>
              <a:ext uri="{FF2B5EF4-FFF2-40B4-BE49-F238E27FC236}">
                <a16:creationId xmlns:a16="http://schemas.microsoft.com/office/drawing/2014/main" id="{933039D5-D77C-9241-8FC7-139749906EF2}"/>
              </a:ext>
            </a:extLst>
          </p:cNvPr>
          <p:cNvSpPr/>
          <p:nvPr/>
        </p:nvSpPr>
        <p:spPr>
          <a:xfrm>
            <a:off x="1595925" y="1449757"/>
            <a:ext cx="588000" cy="534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45</a:t>
            </a:r>
            <a:endParaRPr sz="1800" dirty="0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2C86155-1995-6245-A0F9-46CD32CA88CD}"/>
              </a:ext>
            </a:extLst>
          </p:cNvPr>
          <p:cNvSpPr txBox="1">
            <a:spLocks/>
          </p:cNvSpPr>
          <p:nvPr/>
        </p:nvSpPr>
        <p:spPr>
          <a:xfrm>
            <a:off x="3754877" y="1791622"/>
            <a:ext cx="4817623" cy="480506"/>
          </a:xfrm>
          <a:prstGeom prst="rect">
            <a:avLst/>
          </a:prstGeom>
        </p:spPr>
        <p:txBody>
          <a:bodyPr vert="horz" lIns="0" tIns="0" rIns="0" bIns="0"/>
          <a:lstStyle>
            <a:lvl1pPr algn="l" defTabSz="-390525" eaLnBrk="1" hangingPunct="1">
              <a:tabLst/>
              <a:defRPr sz="2250" baseline="0">
                <a:solidFill>
                  <a:schemeClr val="accent6"/>
                </a:solidFill>
                <a:latin typeface="FreightSansLFPro Med"/>
                <a:ea typeface="+mj-ea"/>
                <a:cs typeface="+mj-cs"/>
                <a:sym typeface="Helvetica"/>
              </a:defRPr>
            </a:lvl1pPr>
            <a:lvl2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2pPr>
            <a:lvl3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3pPr>
            <a:lvl4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4pPr>
            <a:lvl5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atin typeface="FreightSans Pro Book" panose="02000606030000020004" pitchFamily="2" charset="0"/>
              </a:rPr>
              <a:t>Let’s Break it Down…</a:t>
            </a:r>
          </a:p>
        </p:txBody>
      </p:sp>
    </p:spTree>
    <p:extLst>
      <p:ext uri="{BB962C8B-B14F-4D97-AF65-F5344CB8AC3E}">
        <p14:creationId xmlns:p14="http://schemas.microsoft.com/office/powerpoint/2010/main" val="276769961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Implement Data Structures and Algorithms : How to Work the Clock ?</a:t>
            </a:r>
          </a:p>
        </p:txBody>
      </p:sp>
      <p:sp>
        <p:nvSpPr>
          <p:cNvPr id="8" name="Google Shape;155;p23">
            <a:extLst>
              <a:ext uri="{FF2B5EF4-FFF2-40B4-BE49-F238E27FC236}">
                <a16:creationId xmlns:a16="http://schemas.microsoft.com/office/drawing/2014/main" id="{0C4B473A-A64A-874D-8E39-95C2F178345A}"/>
              </a:ext>
            </a:extLst>
          </p:cNvPr>
          <p:cNvSpPr/>
          <p:nvPr/>
        </p:nvSpPr>
        <p:spPr>
          <a:xfrm>
            <a:off x="1173225" y="2031875"/>
            <a:ext cx="1433400" cy="1433400"/>
          </a:xfrm>
          <a:prstGeom prst="pie">
            <a:avLst>
              <a:gd name="adj1" fmla="val 16234223"/>
              <a:gd name="adj2" fmla="val 10795645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56;p23">
            <a:extLst>
              <a:ext uri="{FF2B5EF4-FFF2-40B4-BE49-F238E27FC236}">
                <a16:creationId xmlns:a16="http://schemas.microsoft.com/office/drawing/2014/main" id="{14729483-638A-5D49-90CA-776890574F83}"/>
              </a:ext>
            </a:extLst>
          </p:cNvPr>
          <p:cNvSpPr/>
          <p:nvPr/>
        </p:nvSpPr>
        <p:spPr>
          <a:xfrm flipH="1">
            <a:off x="1173226" y="2031875"/>
            <a:ext cx="1433400" cy="1433400"/>
          </a:xfrm>
          <a:prstGeom prst="pie">
            <a:avLst>
              <a:gd name="adj1" fmla="val 14449516"/>
              <a:gd name="adj2" fmla="val 16209165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7;p23">
            <a:extLst>
              <a:ext uri="{FF2B5EF4-FFF2-40B4-BE49-F238E27FC236}">
                <a16:creationId xmlns:a16="http://schemas.microsoft.com/office/drawing/2014/main" id="{FE0057FC-BF88-E143-B130-7F95691C2BB8}"/>
              </a:ext>
            </a:extLst>
          </p:cNvPr>
          <p:cNvSpPr/>
          <p:nvPr/>
        </p:nvSpPr>
        <p:spPr>
          <a:xfrm>
            <a:off x="1173225" y="2031875"/>
            <a:ext cx="1433400" cy="1433400"/>
          </a:xfrm>
          <a:prstGeom prst="pie">
            <a:avLst>
              <a:gd name="adj1" fmla="val 9060530"/>
              <a:gd name="adj2" fmla="val 1079605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158;p23">
            <a:extLst>
              <a:ext uri="{FF2B5EF4-FFF2-40B4-BE49-F238E27FC236}">
                <a16:creationId xmlns:a16="http://schemas.microsoft.com/office/drawing/2014/main" id="{407EBF17-274D-D74E-9D08-0413BC996DB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350" y="1735837"/>
            <a:ext cx="1895176" cy="189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1A534CC4-9491-8645-8458-CE069D4D5812}"/>
              </a:ext>
            </a:extLst>
          </p:cNvPr>
          <p:cNvSpPr/>
          <p:nvPr/>
        </p:nvSpPr>
        <p:spPr>
          <a:xfrm>
            <a:off x="311700" y="2773450"/>
            <a:ext cx="588000" cy="534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Amatic SC"/>
                <a:ea typeface="Amatic SC"/>
                <a:cs typeface="Amatic SC"/>
                <a:sym typeface="Amatic SC"/>
              </a:rPr>
              <a:t>5</a:t>
            </a:r>
            <a:endParaRPr sz="1800" dirty="0">
              <a:solidFill>
                <a:schemeClr val="tx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169179F-AFEB-6C41-B9E9-07DAE430E5B4}"/>
              </a:ext>
            </a:extLst>
          </p:cNvPr>
          <p:cNvSpPr txBox="1">
            <a:spLocks/>
          </p:cNvSpPr>
          <p:nvPr/>
        </p:nvSpPr>
        <p:spPr>
          <a:xfrm>
            <a:off x="3754876" y="1095375"/>
            <a:ext cx="4817623" cy="480506"/>
          </a:xfrm>
          <a:prstGeom prst="rect">
            <a:avLst/>
          </a:prstGeom>
        </p:spPr>
        <p:txBody>
          <a:bodyPr vert="horz" lIns="0" tIns="0" rIns="0" bIns="0"/>
          <a:lstStyle>
            <a:lvl1pPr algn="l" defTabSz="-390525" eaLnBrk="1" hangingPunct="1">
              <a:tabLst/>
              <a:defRPr sz="2250" baseline="0">
                <a:solidFill>
                  <a:schemeClr val="accent6"/>
                </a:solidFill>
                <a:latin typeface="FreightSansLFPro Med"/>
                <a:ea typeface="+mj-ea"/>
                <a:cs typeface="+mj-cs"/>
                <a:sym typeface="Helvetica"/>
              </a:defRPr>
            </a:lvl1pPr>
            <a:lvl2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2pPr>
            <a:lvl3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3pPr>
            <a:lvl4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4pPr>
            <a:lvl5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atin typeface="FreightSans Pro Book" panose="02000606030000020004" pitchFamily="2" charset="0"/>
              </a:rPr>
              <a:t>Let’s Break it Down…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give yourself 5min to understand the problem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you have 35min leftover, or 17min each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spend 5min before you start coding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spend ~10 min coding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and don’t forget 2-3min for testing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…. repeat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and leave 5min for questions</a:t>
            </a:r>
          </a:p>
          <a:p>
            <a:pPr>
              <a:lnSpc>
                <a:spcPct val="100000"/>
              </a:lnSpc>
            </a:pPr>
            <a:endParaRPr lang="en-US" dirty="0">
              <a:latin typeface="FreightSans Pro Book" panose="020006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24089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Work the Clock</a:t>
            </a:r>
          </a:p>
        </p:txBody>
      </p:sp>
      <p:sp>
        <p:nvSpPr>
          <p:cNvPr id="9" name="Google Shape;166;p24">
            <a:extLst>
              <a:ext uri="{FF2B5EF4-FFF2-40B4-BE49-F238E27FC236}">
                <a16:creationId xmlns:a16="http://schemas.microsoft.com/office/drawing/2014/main" id="{37832394-A7B9-D04F-BB68-EDA7C65DEA81}"/>
              </a:ext>
            </a:extLst>
          </p:cNvPr>
          <p:cNvSpPr/>
          <p:nvPr/>
        </p:nvSpPr>
        <p:spPr>
          <a:xfrm>
            <a:off x="1173225" y="2031875"/>
            <a:ext cx="1433400" cy="1433400"/>
          </a:xfrm>
          <a:prstGeom prst="pie">
            <a:avLst>
              <a:gd name="adj1" fmla="val 16234223"/>
              <a:gd name="adj2" fmla="val 10795645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67;p24">
            <a:extLst>
              <a:ext uri="{FF2B5EF4-FFF2-40B4-BE49-F238E27FC236}">
                <a16:creationId xmlns:a16="http://schemas.microsoft.com/office/drawing/2014/main" id="{B4EC0F5F-1D93-3F45-B818-01CA998176B6}"/>
              </a:ext>
            </a:extLst>
          </p:cNvPr>
          <p:cNvSpPr/>
          <p:nvPr/>
        </p:nvSpPr>
        <p:spPr>
          <a:xfrm flipH="1">
            <a:off x="1173226" y="2031875"/>
            <a:ext cx="1433400" cy="1433400"/>
          </a:xfrm>
          <a:prstGeom prst="pie">
            <a:avLst>
              <a:gd name="adj1" fmla="val 14449516"/>
              <a:gd name="adj2" fmla="val 16209165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68;p24">
            <a:extLst>
              <a:ext uri="{FF2B5EF4-FFF2-40B4-BE49-F238E27FC236}">
                <a16:creationId xmlns:a16="http://schemas.microsoft.com/office/drawing/2014/main" id="{DD36DD28-C63D-8947-B397-A00842A18412}"/>
              </a:ext>
            </a:extLst>
          </p:cNvPr>
          <p:cNvSpPr/>
          <p:nvPr/>
        </p:nvSpPr>
        <p:spPr>
          <a:xfrm>
            <a:off x="1173225" y="2031875"/>
            <a:ext cx="1433400" cy="1433400"/>
          </a:xfrm>
          <a:prstGeom prst="pie">
            <a:avLst>
              <a:gd name="adj1" fmla="val 9060530"/>
              <a:gd name="adj2" fmla="val 1079605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9;p24">
            <a:extLst>
              <a:ext uri="{FF2B5EF4-FFF2-40B4-BE49-F238E27FC236}">
                <a16:creationId xmlns:a16="http://schemas.microsoft.com/office/drawing/2014/main" id="{645CEE13-6D1A-2A4A-AEA8-9B0935C919A2}"/>
              </a:ext>
            </a:extLst>
          </p:cNvPr>
          <p:cNvSpPr/>
          <p:nvPr/>
        </p:nvSpPr>
        <p:spPr>
          <a:xfrm>
            <a:off x="1173213" y="2031875"/>
            <a:ext cx="1433400" cy="1433400"/>
          </a:xfrm>
          <a:prstGeom prst="pie">
            <a:avLst>
              <a:gd name="adj1" fmla="val 17980978"/>
              <a:gd name="adj2" fmla="val 2797622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70;p24">
            <a:extLst>
              <a:ext uri="{FF2B5EF4-FFF2-40B4-BE49-F238E27FC236}">
                <a16:creationId xmlns:a16="http://schemas.microsoft.com/office/drawing/2014/main" id="{A1768C48-BC8A-9E40-B6D1-60A095ABD400}"/>
              </a:ext>
            </a:extLst>
          </p:cNvPr>
          <p:cNvSpPr/>
          <p:nvPr/>
        </p:nvSpPr>
        <p:spPr>
          <a:xfrm>
            <a:off x="1173213" y="2031875"/>
            <a:ext cx="1433400" cy="1433400"/>
          </a:xfrm>
          <a:prstGeom prst="pie">
            <a:avLst>
              <a:gd name="adj1" fmla="val 2840275"/>
              <a:gd name="adj2" fmla="val 9020985"/>
            </a:avLst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171;p24">
            <a:extLst>
              <a:ext uri="{FF2B5EF4-FFF2-40B4-BE49-F238E27FC236}">
                <a16:creationId xmlns:a16="http://schemas.microsoft.com/office/drawing/2014/main" id="{BFF5EB51-0051-664E-AD5C-7829B0E75F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350" y="1735837"/>
            <a:ext cx="1895176" cy="18951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73;p24">
            <a:extLst>
              <a:ext uri="{FF2B5EF4-FFF2-40B4-BE49-F238E27FC236}">
                <a16:creationId xmlns:a16="http://schemas.microsoft.com/office/drawing/2014/main" id="{42460282-3B08-164B-B191-67DABC8A0398}"/>
              </a:ext>
            </a:extLst>
          </p:cNvPr>
          <p:cNvSpPr/>
          <p:nvPr/>
        </p:nvSpPr>
        <p:spPr>
          <a:xfrm>
            <a:off x="1475900" y="3682550"/>
            <a:ext cx="588000" cy="534600"/>
          </a:xfrm>
          <a:prstGeom prst="ellipse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17</a:t>
            </a:r>
            <a:endParaRPr sz="1800" dirty="0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1" name="Google Shape;174;p24">
            <a:extLst>
              <a:ext uri="{FF2B5EF4-FFF2-40B4-BE49-F238E27FC236}">
                <a16:creationId xmlns:a16="http://schemas.microsoft.com/office/drawing/2014/main" id="{CB7481A1-2DB9-694E-A242-4B9BB45798F3}"/>
              </a:ext>
            </a:extLst>
          </p:cNvPr>
          <p:cNvSpPr/>
          <p:nvPr/>
        </p:nvSpPr>
        <p:spPr>
          <a:xfrm>
            <a:off x="2876425" y="2355725"/>
            <a:ext cx="588000" cy="5346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17</a:t>
            </a:r>
            <a:endParaRPr sz="1800" dirty="0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E1D311A-5AD5-3945-B9E2-1B42CD15ECBB}"/>
              </a:ext>
            </a:extLst>
          </p:cNvPr>
          <p:cNvSpPr txBox="1">
            <a:spLocks/>
          </p:cNvSpPr>
          <p:nvPr/>
        </p:nvSpPr>
        <p:spPr>
          <a:xfrm>
            <a:off x="3754876" y="1095375"/>
            <a:ext cx="4817623" cy="480506"/>
          </a:xfrm>
          <a:prstGeom prst="rect">
            <a:avLst/>
          </a:prstGeom>
        </p:spPr>
        <p:txBody>
          <a:bodyPr vert="horz" lIns="0" tIns="0" rIns="0" bIns="0"/>
          <a:lstStyle>
            <a:lvl1pPr algn="l" defTabSz="-390525" eaLnBrk="1" hangingPunct="1">
              <a:tabLst/>
              <a:defRPr sz="2250" baseline="0">
                <a:solidFill>
                  <a:schemeClr val="accent6"/>
                </a:solidFill>
                <a:latin typeface="FreightSansLFPro Med"/>
                <a:ea typeface="+mj-ea"/>
                <a:cs typeface="+mj-cs"/>
                <a:sym typeface="Helvetica"/>
              </a:defRPr>
            </a:lvl1pPr>
            <a:lvl2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2pPr>
            <a:lvl3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3pPr>
            <a:lvl4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4pPr>
            <a:lvl5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atin typeface="FreightSans Pro Book" panose="02000606030000020004" pitchFamily="2" charset="0"/>
              </a:rPr>
              <a:t>Let’s Break it Down…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give yourself 5min to understand the problem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you have 35min leftover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EDEEF1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</a:t>
            </a:r>
            <a:r>
              <a:rPr lang="en-US" sz="2000" dirty="0">
                <a:solidFill>
                  <a:schemeClr val="tx1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spend 5min before you start coding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spend ~10 min coding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and don’t forget 2-3min for testing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…. repeat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and leave 5min for questions</a:t>
            </a:r>
          </a:p>
          <a:p>
            <a:pPr>
              <a:lnSpc>
                <a:spcPct val="100000"/>
              </a:lnSpc>
            </a:pPr>
            <a:endParaRPr lang="en-US" dirty="0">
              <a:latin typeface="FreightSans Pro Book" panose="020006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57564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Work the Clock</a:t>
            </a:r>
          </a:p>
        </p:txBody>
      </p:sp>
      <p:sp>
        <p:nvSpPr>
          <p:cNvPr id="14" name="Google Shape;181;p25">
            <a:extLst>
              <a:ext uri="{FF2B5EF4-FFF2-40B4-BE49-F238E27FC236}">
                <a16:creationId xmlns:a16="http://schemas.microsoft.com/office/drawing/2014/main" id="{9095D4AA-95AE-3F4D-BC79-E8E2B36E7C5C}"/>
              </a:ext>
            </a:extLst>
          </p:cNvPr>
          <p:cNvSpPr/>
          <p:nvPr/>
        </p:nvSpPr>
        <p:spPr>
          <a:xfrm>
            <a:off x="1173225" y="2031875"/>
            <a:ext cx="1433400" cy="1433400"/>
          </a:xfrm>
          <a:prstGeom prst="pie">
            <a:avLst>
              <a:gd name="adj1" fmla="val 16234223"/>
              <a:gd name="adj2" fmla="val 10795645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82;p25">
            <a:extLst>
              <a:ext uri="{FF2B5EF4-FFF2-40B4-BE49-F238E27FC236}">
                <a16:creationId xmlns:a16="http://schemas.microsoft.com/office/drawing/2014/main" id="{0A42AD5E-FC76-E346-85F8-F4562C5EAB9C}"/>
              </a:ext>
            </a:extLst>
          </p:cNvPr>
          <p:cNvSpPr/>
          <p:nvPr/>
        </p:nvSpPr>
        <p:spPr>
          <a:xfrm flipH="1">
            <a:off x="1173226" y="2031875"/>
            <a:ext cx="1433400" cy="1433400"/>
          </a:xfrm>
          <a:prstGeom prst="pie">
            <a:avLst>
              <a:gd name="adj1" fmla="val 14449516"/>
              <a:gd name="adj2" fmla="val 16209165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83;p25">
            <a:extLst>
              <a:ext uri="{FF2B5EF4-FFF2-40B4-BE49-F238E27FC236}">
                <a16:creationId xmlns:a16="http://schemas.microsoft.com/office/drawing/2014/main" id="{F3612898-81A9-F54D-A7E1-A2A9E8FDEA86}"/>
              </a:ext>
            </a:extLst>
          </p:cNvPr>
          <p:cNvSpPr/>
          <p:nvPr/>
        </p:nvSpPr>
        <p:spPr>
          <a:xfrm>
            <a:off x="1173225" y="2031875"/>
            <a:ext cx="1433400" cy="1433400"/>
          </a:xfrm>
          <a:prstGeom prst="pie">
            <a:avLst>
              <a:gd name="adj1" fmla="val 9060530"/>
              <a:gd name="adj2" fmla="val 1079605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84;p25">
            <a:extLst>
              <a:ext uri="{FF2B5EF4-FFF2-40B4-BE49-F238E27FC236}">
                <a16:creationId xmlns:a16="http://schemas.microsoft.com/office/drawing/2014/main" id="{957A39A9-F5FD-ED40-A881-21DA9315ABD5}"/>
              </a:ext>
            </a:extLst>
          </p:cNvPr>
          <p:cNvSpPr/>
          <p:nvPr/>
        </p:nvSpPr>
        <p:spPr>
          <a:xfrm>
            <a:off x="1173213" y="2031875"/>
            <a:ext cx="1433400" cy="1433400"/>
          </a:xfrm>
          <a:prstGeom prst="pie">
            <a:avLst>
              <a:gd name="adj1" fmla="val 17980978"/>
              <a:gd name="adj2" fmla="val 2797622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5;p25">
            <a:extLst>
              <a:ext uri="{FF2B5EF4-FFF2-40B4-BE49-F238E27FC236}">
                <a16:creationId xmlns:a16="http://schemas.microsoft.com/office/drawing/2014/main" id="{1B834478-F5CD-044E-8B39-82417918888B}"/>
              </a:ext>
            </a:extLst>
          </p:cNvPr>
          <p:cNvSpPr/>
          <p:nvPr/>
        </p:nvSpPr>
        <p:spPr>
          <a:xfrm>
            <a:off x="1173213" y="2031875"/>
            <a:ext cx="1433400" cy="1433400"/>
          </a:xfrm>
          <a:prstGeom prst="pie">
            <a:avLst>
              <a:gd name="adj1" fmla="val 2840275"/>
              <a:gd name="adj2" fmla="val 9020985"/>
            </a:avLst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86;p25">
            <a:extLst>
              <a:ext uri="{FF2B5EF4-FFF2-40B4-BE49-F238E27FC236}">
                <a16:creationId xmlns:a16="http://schemas.microsoft.com/office/drawing/2014/main" id="{E1A85362-AE3F-CC4F-8126-439901F7DE4F}"/>
              </a:ext>
            </a:extLst>
          </p:cNvPr>
          <p:cNvSpPr/>
          <p:nvPr/>
        </p:nvSpPr>
        <p:spPr>
          <a:xfrm>
            <a:off x="1173225" y="2031875"/>
            <a:ext cx="1433400" cy="1433400"/>
          </a:xfrm>
          <a:prstGeom prst="pie">
            <a:avLst>
              <a:gd name="adj1" fmla="val 17937755"/>
              <a:gd name="adj2" fmla="val 19790339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187;p25">
            <a:extLst>
              <a:ext uri="{FF2B5EF4-FFF2-40B4-BE49-F238E27FC236}">
                <a16:creationId xmlns:a16="http://schemas.microsoft.com/office/drawing/2014/main" id="{6A502235-D27F-B945-9AB1-D3AF5274F7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350" y="1735837"/>
            <a:ext cx="1895176" cy="189517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89;p25">
            <a:extLst>
              <a:ext uri="{FF2B5EF4-FFF2-40B4-BE49-F238E27FC236}">
                <a16:creationId xmlns:a16="http://schemas.microsoft.com/office/drawing/2014/main" id="{625493F9-E2E4-7C4A-8341-CC5A7B5CFC8C}"/>
              </a:ext>
            </a:extLst>
          </p:cNvPr>
          <p:cNvSpPr/>
          <p:nvPr/>
        </p:nvSpPr>
        <p:spPr>
          <a:xfrm>
            <a:off x="2737200" y="1536700"/>
            <a:ext cx="588000" cy="534600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5</a:t>
            </a:r>
            <a:endParaRPr sz="1800" dirty="0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267823-8A20-2E45-AE5E-615FBF364F5C}"/>
              </a:ext>
            </a:extLst>
          </p:cNvPr>
          <p:cNvSpPr txBox="1">
            <a:spLocks/>
          </p:cNvSpPr>
          <p:nvPr/>
        </p:nvSpPr>
        <p:spPr>
          <a:xfrm>
            <a:off x="3754876" y="1095375"/>
            <a:ext cx="4817623" cy="480506"/>
          </a:xfrm>
          <a:prstGeom prst="rect">
            <a:avLst/>
          </a:prstGeom>
        </p:spPr>
        <p:txBody>
          <a:bodyPr vert="horz" lIns="0" tIns="0" rIns="0" bIns="0"/>
          <a:lstStyle>
            <a:lvl1pPr algn="l" defTabSz="-390525" eaLnBrk="1" hangingPunct="1">
              <a:tabLst/>
              <a:defRPr sz="2250" baseline="0">
                <a:solidFill>
                  <a:schemeClr val="accent6"/>
                </a:solidFill>
                <a:latin typeface="FreightSansLFPro Med"/>
                <a:ea typeface="+mj-ea"/>
                <a:cs typeface="+mj-cs"/>
                <a:sym typeface="Helvetica"/>
              </a:defRPr>
            </a:lvl1pPr>
            <a:lvl2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2pPr>
            <a:lvl3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3pPr>
            <a:lvl4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4pPr>
            <a:lvl5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atin typeface="FreightSans Pro Book" panose="02000606030000020004" pitchFamily="2" charset="0"/>
              </a:rPr>
              <a:t>Let’s Break it Down…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give yourself 5min to understand the problem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you have 35min leftover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spend 5min before you start coding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spend ~10 min coding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and don’t forget 2-3min for testing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…. repeat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and leave 5min for questions</a:t>
            </a:r>
          </a:p>
          <a:p>
            <a:pPr>
              <a:lnSpc>
                <a:spcPct val="100000"/>
              </a:lnSpc>
            </a:pPr>
            <a:endParaRPr lang="en-US" dirty="0">
              <a:latin typeface="FreightSans Pro Book" panose="020006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41908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Work the Clock</a:t>
            </a:r>
          </a:p>
        </p:txBody>
      </p:sp>
      <p:sp>
        <p:nvSpPr>
          <p:cNvPr id="12" name="Google Shape;196;p26">
            <a:extLst>
              <a:ext uri="{FF2B5EF4-FFF2-40B4-BE49-F238E27FC236}">
                <a16:creationId xmlns:a16="http://schemas.microsoft.com/office/drawing/2014/main" id="{39E333B1-2288-DD40-9754-E047D4F0F2E4}"/>
              </a:ext>
            </a:extLst>
          </p:cNvPr>
          <p:cNvSpPr/>
          <p:nvPr/>
        </p:nvSpPr>
        <p:spPr>
          <a:xfrm>
            <a:off x="1173225" y="2031875"/>
            <a:ext cx="1433400" cy="1433400"/>
          </a:xfrm>
          <a:prstGeom prst="pie">
            <a:avLst>
              <a:gd name="adj1" fmla="val 16234223"/>
              <a:gd name="adj2" fmla="val 10795645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97;p26">
            <a:extLst>
              <a:ext uri="{FF2B5EF4-FFF2-40B4-BE49-F238E27FC236}">
                <a16:creationId xmlns:a16="http://schemas.microsoft.com/office/drawing/2014/main" id="{5D77E3D8-318E-F844-8AC7-B6601253315D}"/>
              </a:ext>
            </a:extLst>
          </p:cNvPr>
          <p:cNvSpPr/>
          <p:nvPr/>
        </p:nvSpPr>
        <p:spPr>
          <a:xfrm flipH="1">
            <a:off x="1173226" y="2031875"/>
            <a:ext cx="1433400" cy="1433400"/>
          </a:xfrm>
          <a:prstGeom prst="pie">
            <a:avLst>
              <a:gd name="adj1" fmla="val 14449516"/>
              <a:gd name="adj2" fmla="val 16209165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8;p26">
            <a:extLst>
              <a:ext uri="{FF2B5EF4-FFF2-40B4-BE49-F238E27FC236}">
                <a16:creationId xmlns:a16="http://schemas.microsoft.com/office/drawing/2014/main" id="{A0D1A69B-C2E6-8B44-B660-38AB1070E88C}"/>
              </a:ext>
            </a:extLst>
          </p:cNvPr>
          <p:cNvSpPr/>
          <p:nvPr/>
        </p:nvSpPr>
        <p:spPr>
          <a:xfrm>
            <a:off x="1173225" y="2031875"/>
            <a:ext cx="1433400" cy="1433400"/>
          </a:xfrm>
          <a:prstGeom prst="pie">
            <a:avLst>
              <a:gd name="adj1" fmla="val 9060530"/>
              <a:gd name="adj2" fmla="val 1079605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99;p26">
            <a:extLst>
              <a:ext uri="{FF2B5EF4-FFF2-40B4-BE49-F238E27FC236}">
                <a16:creationId xmlns:a16="http://schemas.microsoft.com/office/drawing/2014/main" id="{4CADF423-33A2-F74F-8B89-7A88AC5EE9BE}"/>
              </a:ext>
            </a:extLst>
          </p:cNvPr>
          <p:cNvSpPr/>
          <p:nvPr/>
        </p:nvSpPr>
        <p:spPr>
          <a:xfrm>
            <a:off x="1173213" y="2031875"/>
            <a:ext cx="1433400" cy="1433400"/>
          </a:xfrm>
          <a:prstGeom prst="pie">
            <a:avLst>
              <a:gd name="adj1" fmla="val 17980978"/>
              <a:gd name="adj2" fmla="val 2797622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00;p26">
            <a:extLst>
              <a:ext uri="{FF2B5EF4-FFF2-40B4-BE49-F238E27FC236}">
                <a16:creationId xmlns:a16="http://schemas.microsoft.com/office/drawing/2014/main" id="{0C76E0DC-43E2-9748-81D8-0105779779FD}"/>
              </a:ext>
            </a:extLst>
          </p:cNvPr>
          <p:cNvSpPr/>
          <p:nvPr/>
        </p:nvSpPr>
        <p:spPr>
          <a:xfrm>
            <a:off x="1173213" y="2031875"/>
            <a:ext cx="1433400" cy="1433400"/>
          </a:xfrm>
          <a:prstGeom prst="pie">
            <a:avLst>
              <a:gd name="adj1" fmla="val 2840275"/>
              <a:gd name="adj2" fmla="val 9020985"/>
            </a:avLst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01;p26">
            <a:extLst>
              <a:ext uri="{FF2B5EF4-FFF2-40B4-BE49-F238E27FC236}">
                <a16:creationId xmlns:a16="http://schemas.microsoft.com/office/drawing/2014/main" id="{7A93239B-1ED7-7941-8F34-EC501E34F054}"/>
              </a:ext>
            </a:extLst>
          </p:cNvPr>
          <p:cNvSpPr/>
          <p:nvPr/>
        </p:nvSpPr>
        <p:spPr>
          <a:xfrm>
            <a:off x="1173225" y="2031875"/>
            <a:ext cx="1433400" cy="1433400"/>
          </a:xfrm>
          <a:prstGeom prst="pie">
            <a:avLst>
              <a:gd name="adj1" fmla="val 17937755"/>
              <a:gd name="adj2" fmla="val 19790339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02;p26">
            <a:extLst>
              <a:ext uri="{FF2B5EF4-FFF2-40B4-BE49-F238E27FC236}">
                <a16:creationId xmlns:a16="http://schemas.microsoft.com/office/drawing/2014/main" id="{CE137508-904D-E44A-8CF5-BE986B04E574}"/>
              </a:ext>
            </a:extLst>
          </p:cNvPr>
          <p:cNvSpPr/>
          <p:nvPr/>
        </p:nvSpPr>
        <p:spPr>
          <a:xfrm>
            <a:off x="1173225" y="2031875"/>
            <a:ext cx="1433400" cy="1433400"/>
          </a:xfrm>
          <a:prstGeom prst="pie">
            <a:avLst>
              <a:gd name="adj1" fmla="val 19805718"/>
              <a:gd name="adj2" fmla="val 1736197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03;p26">
            <a:extLst>
              <a:ext uri="{FF2B5EF4-FFF2-40B4-BE49-F238E27FC236}">
                <a16:creationId xmlns:a16="http://schemas.microsoft.com/office/drawing/2014/main" id="{1DD6E1C0-D2C8-C941-ADB5-2FDE4C8FD0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350" y="1735837"/>
            <a:ext cx="1895176" cy="189517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05;p26">
            <a:extLst>
              <a:ext uri="{FF2B5EF4-FFF2-40B4-BE49-F238E27FC236}">
                <a16:creationId xmlns:a16="http://schemas.microsoft.com/office/drawing/2014/main" id="{15D7141C-BFA7-8540-8E72-95E3BF95E629}"/>
              </a:ext>
            </a:extLst>
          </p:cNvPr>
          <p:cNvSpPr/>
          <p:nvPr/>
        </p:nvSpPr>
        <p:spPr>
          <a:xfrm>
            <a:off x="2802725" y="2481275"/>
            <a:ext cx="588000" cy="5346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10</a:t>
            </a:r>
            <a:endParaRPr sz="1800" dirty="0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4ADD0D-006C-8647-B187-06F501F0B491}"/>
              </a:ext>
            </a:extLst>
          </p:cNvPr>
          <p:cNvSpPr txBox="1">
            <a:spLocks/>
          </p:cNvSpPr>
          <p:nvPr/>
        </p:nvSpPr>
        <p:spPr>
          <a:xfrm>
            <a:off x="3754876" y="1095375"/>
            <a:ext cx="4817623" cy="480506"/>
          </a:xfrm>
          <a:prstGeom prst="rect">
            <a:avLst/>
          </a:prstGeom>
        </p:spPr>
        <p:txBody>
          <a:bodyPr vert="horz" lIns="0" tIns="0" rIns="0" bIns="0"/>
          <a:lstStyle>
            <a:lvl1pPr algn="l" defTabSz="-390525" eaLnBrk="1" hangingPunct="1">
              <a:tabLst/>
              <a:defRPr sz="2250" baseline="0">
                <a:solidFill>
                  <a:schemeClr val="accent6"/>
                </a:solidFill>
                <a:latin typeface="FreightSansLFPro Med"/>
                <a:ea typeface="+mj-ea"/>
                <a:cs typeface="+mj-cs"/>
                <a:sym typeface="Helvetica"/>
              </a:defRPr>
            </a:lvl1pPr>
            <a:lvl2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2pPr>
            <a:lvl3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3pPr>
            <a:lvl4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4pPr>
            <a:lvl5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atin typeface="FreightSans Pro Book" panose="02000606030000020004" pitchFamily="2" charset="0"/>
              </a:rPr>
              <a:t>Let’s Break it Down…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give yourself 5min to understand the problem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you have 35min leftover 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spend 5min before you start coding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spend ~10 min coding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and don’t forget 2-3min for testing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…. repeat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and leave 5min for questions</a:t>
            </a:r>
          </a:p>
          <a:p>
            <a:pPr>
              <a:lnSpc>
                <a:spcPct val="100000"/>
              </a:lnSpc>
            </a:pPr>
            <a:endParaRPr lang="en-US" dirty="0">
              <a:latin typeface="FreightSans Pro Book" panose="020006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66609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Work the Clock</a:t>
            </a:r>
          </a:p>
        </p:txBody>
      </p:sp>
      <p:sp>
        <p:nvSpPr>
          <p:cNvPr id="14" name="Google Shape;212;p27">
            <a:extLst>
              <a:ext uri="{FF2B5EF4-FFF2-40B4-BE49-F238E27FC236}">
                <a16:creationId xmlns:a16="http://schemas.microsoft.com/office/drawing/2014/main" id="{06B608BF-1A8E-6541-8D07-03ACF7331BE2}"/>
              </a:ext>
            </a:extLst>
          </p:cNvPr>
          <p:cNvSpPr/>
          <p:nvPr/>
        </p:nvSpPr>
        <p:spPr>
          <a:xfrm>
            <a:off x="1173225" y="2031875"/>
            <a:ext cx="1433400" cy="1433400"/>
          </a:xfrm>
          <a:prstGeom prst="pie">
            <a:avLst>
              <a:gd name="adj1" fmla="val 16234223"/>
              <a:gd name="adj2" fmla="val 10795645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13;p27">
            <a:extLst>
              <a:ext uri="{FF2B5EF4-FFF2-40B4-BE49-F238E27FC236}">
                <a16:creationId xmlns:a16="http://schemas.microsoft.com/office/drawing/2014/main" id="{895A00EC-D8F6-7A43-AF25-1BEC11F5232E}"/>
              </a:ext>
            </a:extLst>
          </p:cNvPr>
          <p:cNvSpPr/>
          <p:nvPr/>
        </p:nvSpPr>
        <p:spPr>
          <a:xfrm flipH="1">
            <a:off x="1173226" y="2031875"/>
            <a:ext cx="1433400" cy="1433400"/>
          </a:xfrm>
          <a:prstGeom prst="pie">
            <a:avLst>
              <a:gd name="adj1" fmla="val 14449516"/>
              <a:gd name="adj2" fmla="val 16209165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14;p27">
            <a:extLst>
              <a:ext uri="{FF2B5EF4-FFF2-40B4-BE49-F238E27FC236}">
                <a16:creationId xmlns:a16="http://schemas.microsoft.com/office/drawing/2014/main" id="{EDE67B0C-E14F-CD46-8EA5-1A7DD329FC45}"/>
              </a:ext>
            </a:extLst>
          </p:cNvPr>
          <p:cNvSpPr/>
          <p:nvPr/>
        </p:nvSpPr>
        <p:spPr>
          <a:xfrm>
            <a:off x="1173225" y="2031875"/>
            <a:ext cx="1433400" cy="1433400"/>
          </a:xfrm>
          <a:prstGeom prst="pie">
            <a:avLst>
              <a:gd name="adj1" fmla="val 9060530"/>
              <a:gd name="adj2" fmla="val 1079605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15;p27">
            <a:extLst>
              <a:ext uri="{FF2B5EF4-FFF2-40B4-BE49-F238E27FC236}">
                <a16:creationId xmlns:a16="http://schemas.microsoft.com/office/drawing/2014/main" id="{E2563D7E-A321-1342-A81C-999D00B2FD8F}"/>
              </a:ext>
            </a:extLst>
          </p:cNvPr>
          <p:cNvSpPr/>
          <p:nvPr/>
        </p:nvSpPr>
        <p:spPr>
          <a:xfrm>
            <a:off x="1173213" y="2031875"/>
            <a:ext cx="1433400" cy="1433400"/>
          </a:xfrm>
          <a:prstGeom prst="pie">
            <a:avLst>
              <a:gd name="adj1" fmla="val 17980978"/>
              <a:gd name="adj2" fmla="val 2797622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16;p27">
            <a:extLst>
              <a:ext uri="{FF2B5EF4-FFF2-40B4-BE49-F238E27FC236}">
                <a16:creationId xmlns:a16="http://schemas.microsoft.com/office/drawing/2014/main" id="{D70DC807-DD76-B14E-818C-613509BF24A2}"/>
              </a:ext>
            </a:extLst>
          </p:cNvPr>
          <p:cNvSpPr/>
          <p:nvPr/>
        </p:nvSpPr>
        <p:spPr>
          <a:xfrm>
            <a:off x="1173213" y="2031875"/>
            <a:ext cx="1433400" cy="1433400"/>
          </a:xfrm>
          <a:prstGeom prst="pie">
            <a:avLst>
              <a:gd name="adj1" fmla="val 2840275"/>
              <a:gd name="adj2" fmla="val 9020985"/>
            </a:avLst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A5BF8D6A-C573-314D-9A8C-0E593F026173}"/>
              </a:ext>
            </a:extLst>
          </p:cNvPr>
          <p:cNvSpPr/>
          <p:nvPr/>
        </p:nvSpPr>
        <p:spPr>
          <a:xfrm>
            <a:off x="1173225" y="2031875"/>
            <a:ext cx="1433400" cy="1433400"/>
          </a:xfrm>
          <a:prstGeom prst="pie">
            <a:avLst>
              <a:gd name="adj1" fmla="val 17937755"/>
              <a:gd name="adj2" fmla="val 19790339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8;p27">
            <a:extLst>
              <a:ext uri="{FF2B5EF4-FFF2-40B4-BE49-F238E27FC236}">
                <a16:creationId xmlns:a16="http://schemas.microsoft.com/office/drawing/2014/main" id="{CB7D4EFB-B0C8-4346-8FFA-1FE844187053}"/>
              </a:ext>
            </a:extLst>
          </p:cNvPr>
          <p:cNvSpPr/>
          <p:nvPr/>
        </p:nvSpPr>
        <p:spPr>
          <a:xfrm>
            <a:off x="1173225" y="2031875"/>
            <a:ext cx="1433400" cy="1433400"/>
          </a:xfrm>
          <a:prstGeom prst="pie">
            <a:avLst>
              <a:gd name="adj1" fmla="val 19805718"/>
              <a:gd name="adj2" fmla="val 1736197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9;p27">
            <a:extLst>
              <a:ext uri="{FF2B5EF4-FFF2-40B4-BE49-F238E27FC236}">
                <a16:creationId xmlns:a16="http://schemas.microsoft.com/office/drawing/2014/main" id="{CDACA9B7-8C9D-1445-898E-D4E9FC86D53D}"/>
              </a:ext>
            </a:extLst>
          </p:cNvPr>
          <p:cNvSpPr/>
          <p:nvPr/>
        </p:nvSpPr>
        <p:spPr>
          <a:xfrm>
            <a:off x="1173213" y="2031875"/>
            <a:ext cx="1433400" cy="1433400"/>
          </a:xfrm>
          <a:prstGeom prst="pie">
            <a:avLst>
              <a:gd name="adj1" fmla="val 1704686"/>
              <a:gd name="adj2" fmla="val 2786368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20;p27">
            <a:extLst>
              <a:ext uri="{FF2B5EF4-FFF2-40B4-BE49-F238E27FC236}">
                <a16:creationId xmlns:a16="http://schemas.microsoft.com/office/drawing/2014/main" id="{BFE1FFAA-E164-364C-8321-168324270695}"/>
              </a:ext>
            </a:extLst>
          </p:cNvPr>
          <p:cNvSpPr/>
          <p:nvPr/>
        </p:nvSpPr>
        <p:spPr>
          <a:xfrm>
            <a:off x="1173213" y="2031875"/>
            <a:ext cx="1433400" cy="1433400"/>
          </a:xfrm>
          <a:prstGeom prst="pie">
            <a:avLst>
              <a:gd name="adj1" fmla="val 2840275"/>
              <a:gd name="adj2" fmla="val 9020985"/>
            </a:avLst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21;p27">
            <a:extLst>
              <a:ext uri="{FF2B5EF4-FFF2-40B4-BE49-F238E27FC236}">
                <a16:creationId xmlns:a16="http://schemas.microsoft.com/office/drawing/2014/main" id="{C41448CA-629F-8445-BD7A-7B0D999222EC}"/>
              </a:ext>
            </a:extLst>
          </p:cNvPr>
          <p:cNvSpPr/>
          <p:nvPr/>
        </p:nvSpPr>
        <p:spPr>
          <a:xfrm rot="1026005">
            <a:off x="1173156" y="2031909"/>
            <a:ext cx="1433470" cy="1433470"/>
          </a:xfrm>
          <a:prstGeom prst="pie">
            <a:avLst>
              <a:gd name="adj1" fmla="val 1784923"/>
              <a:gd name="adj2" fmla="val 3644819"/>
            </a:avLst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23;p27">
            <a:extLst>
              <a:ext uri="{FF2B5EF4-FFF2-40B4-BE49-F238E27FC236}">
                <a16:creationId xmlns:a16="http://schemas.microsoft.com/office/drawing/2014/main" id="{48E13C04-620A-B44F-9F05-3D242B2EDE54}"/>
              </a:ext>
            </a:extLst>
          </p:cNvPr>
          <p:cNvSpPr/>
          <p:nvPr/>
        </p:nvSpPr>
        <p:spPr>
          <a:xfrm>
            <a:off x="2785700" y="3305800"/>
            <a:ext cx="588000" cy="5346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~2</a:t>
            </a:r>
            <a:endParaRPr sz="1800" dirty="0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3" name="Google Shape;224;p27">
            <a:extLst>
              <a:ext uri="{FF2B5EF4-FFF2-40B4-BE49-F238E27FC236}">
                <a16:creationId xmlns:a16="http://schemas.microsoft.com/office/drawing/2014/main" id="{792FF5B8-A47F-184D-A0C7-A393844BB6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350" y="1735837"/>
            <a:ext cx="1895176" cy="189517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5242D63-B335-6743-BA96-D444A1CC01D6}"/>
              </a:ext>
            </a:extLst>
          </p:cNvPr>
          <p:cNvSpPr txBox="1">
            <a:spLocks/>
          </p:cNvSpPr>
          <p:nvPr/>
        </p:nvSpPr>
        <p:spPr>
          <a:xfrm>
            <a:off x="3754876" y="1095375"/>
            <a:ext cx="4817623" cy="480506"/>
          </a:xfrm>
          <a:prstGeom prst="rect">
            <a:avLst/>
          </a:prstGeom>
        </p:spPr>
        <p:txBody>
          <a:bodyPr vert="horz" lIns="0" tIns="0" rIns="0" bIns="0"/>
          <a:lstStyle>
            <a:lvl1pPr algn="l" defTabSz="-390525" eaLnBrk="1" hangingPunct="1">
              <a:tabLst/>
              <a:defRPr sz="2250" baseline="0">
                <a:solidFill>
                  <a:schemeClr val="accent6"/>
                </a:solidFill>
                <a:latin typeface="FreightSansLFPro Med"/>
                <a:ea typeface="+mj-ea"/>
                <a:cs typeface="+mj-cs"/>
                <a:sym typeface="Helvetica"/>
              </a:defRPr>
            </a:lvl1pPr>
            <a:lvl2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2pPr>
            <a:lvl3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3pPr>
            <a:lvl4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4pPr>
            <a:lvl5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atin typeface="FreightSans Pro Book" panose="02000606030000020004" pitchFamily="2" charset="0"/>
              </a:rPr>
              <a:t>Let’s Break it Down…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give yourself 5min to understand the problem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you have 35min leftover 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spend 5min before you start coding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spend ~10 min coding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and don’t forget 2-3min for testing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…. repeat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and leave 5min for questions</a:t>
            </a:r>
          </a:p>
          <a:p>
            <a:pPr>
              <a:lnSpc>
                <a:spcPct val="100000"/>
              </a:lnSpc>
            </a:pPr>
            <a:endParaRPr lang="en-US" dirty="0">
              <a:latin typeface="FreightSans Pro Book" panose="020006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48045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Work the Clock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A5B7E4A-180D-404E-B9B1-82A6AAF79E5E}"/>
              </a:ext>
            </a:extLst>
          </p:cNvPr>
          <p:cNvSpPr txBox="1">
            <a:spLocks/>
          </p:cNvSpPr>
          <p:nvPr/>
        </p:nvSpPr>
        <p:spPr>
          <a:xfrm>
            <a:off x="3754876" y="1095375"/>
            <a:ext cx="4817623" cy="480506"/>
          </a:xfrm>
          <a:prstGeom prst="rect">
            <a:avLst/>
          </a:prstGeom>
        </p:spPr>
        <p:txBody>
          <a:bodyPr vert="horz" lIns="0" tIns="0" rIns="0" bIns="0"/>
          <a:lstStyle>
            <a:lvl1pPr algn="l" defTabSz="-390525" eaLnBrk="1" hangingPunct="1">
              <a:tabLst/>
              <a:defRPr sz="2250" baseline="0">
                <a:solidFill>
                  <a:schemeClr val="accent6"/>
                </a:solidFill>
                <a:latin typeface="FreightSansLFPro Med"/>
                <a:ea typeface="+mj-ea"/>
                <a:cs typeface="+mj-cs"/>
                <a:sym typeface="Helvetica"/>
              </a:defRPr>
            </a:lvl1pPr>
            <a:lvl2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2pPr>
            <a:lvl3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3pPr>
            <a:lvl4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4pPr>
            <a:lvl5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atin typeface="FreightSans Pro Book" panose="02000606030000020004" pitchFamily="2" charset="0"/>
              </a:rPr>
              <a:t>Let’s Break it Down…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give yourself 5min to understand the problem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you have 35min leftover 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spend 5min before you start coding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spend ~10 min coding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and don’t forget 2-3min for testing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…. repeat</a:t>
            </a: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… and leave 5min for questions</a:t>
            </a:r>
          </a:p>
          <a:p>
            <a:pPr>
              <a:lnSpc>
                <a:spcPct val="100000"/>
              </a:lnSpc>
            </a:pPr>
            <a:endParaRPr lang="en-US" dirty="0">
              <a:latin typeface="FreightSans Pro Book" panose="02000606030000020004" pitchFamily="2" charset="0"/>
            </a:endParaRPr>
          </a:p>
        </p:txBody>
      </p:sp>
      <p:sp>
        <p:nvSpPr>
          <p:cNvPr id="20" name="Google Shape;231;p28">
            <a:extLst>
              <a:ext uri="{FF2B5EF4-FFF2-40B4-BE49-F238E27FC236}">
                <a16:creationId xmlns:a16="http://schemas.microsoft.com/office/drawing/2014/main" id="{7FA7FE19-1F19-A247-99D4-CE598E069C14}"/>
              </a:ext>
            </a:extLst>
          </p:cNvPr>
          <p:cNvSpPr/>
          <p:nvPr/>
        </p:nvSpPr>
        <p:spPr>
          <a:xfrm>
            <a:off x="1173225" y="2031875"/>
            <a:ext cx="1433400" cy="1433400"/>
          </a:xfrm>
          <a:prstGeom prst="pie">
            <a:avLst>
              <a:gd name="adj1" fmla="val 16234223"/>
              <a:gd name="adj2" fmla="val 10795645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32;p28">
            <a:extLst>
              <a:ext uri="{FF2B5EF4-FFF2-40B4-BE49-F238E27FC236}">
                <a16:creationId xmlns:a16="http://schemas.microsoft.com/office/drawing/2014/main" id="{97C95D8B-D9FA-4A45-95BE-892402D623A1}"/>
              </a:ext>
            </a:extLst>
          </p:cNvPr>
          <p:cNvSpPr/>
          <p:nvPr/>
        </p:nvSpPr>
        <p:spPr>
          <a:xfrm flipH="1">
            <a:off x="1173226" y="2031875"/>
            <a:ext cx="1433400" cy="1433400"/>
          </a:xfrm>
          <a:prstGeom prst="pie">
            <a:avLst>
              <a:gd name="adj1" fmla="val 14449516"/>
              <a:gd name="adj2" fmla="val 16209165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33;p28">
            <a:extLst>
              <a:ext uri="{FF2B5EF4-FFF2-40B4-BE49-F238E27FC236}">
                <a16:creationId xmlns:a16="http://schemas.microsoft.com/office/drawing/2014/main" id="{3486B658-275C-624E-ADD6-0C23546DFC70}"/>
              </a:ext>
            </a:extLst>
          </p:cNvPr>
          <p:cNvSpPr/>
          <p:nvPr/>
        </p:nvSpPr>
        <p:spPr>
          <a:xfrm>
            <a:off x="1173225" y="2031875"/>
            <a:ext cx="1433400" cy="1433400"/>
          </a:xfrm>
          <a:prstGeom prst="pie">
            <a:avLst>
              <a:gd name="adj1" fmla="val 9060530"/>
              <a:gd name="adj2" fmla="val 1079605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34;p28">
            <a:extLst>
              <a:ext uri="{FF2B5EF4-FFF2-40B4-BE49-F238E27FC236}">
                <a16:creationId xmlns:a16="http://schemas.microsoft.com/office/drawing/2014/main" id="{A92781A5-3109-C348-A86E-8E23A6BB90C6}"/>
              </a:ext>
            </a:extLst>
          </p:cNvPr>
          <p:cNvSpPr/>
          <p:nvPr/>
        </p:nvSpPr>
        <p:spPr>
          <a:xfrm>
            <a:off x="1173213" y="2031875"/>
            <a:ext cx="1433400" cy="1433400"/>
          </a:xfrm>
          <a:prstGeom prst="pie">
            <a:avLst>
              <a:gd name="adj1" fmla="val 17980978"/>
              <a:gd name="adj2" fmla="val 2797622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35;p28">
            <a:extLst>
              <a:ext uri="{FF2B5EF4-FFF2-40B4-BE49-F238E27FC236}">
                <a16:creationId xmlns:a16="http://schemas.microsoft.com/office/drawing/2014/main" id="{E2C63D09-970D-874C-8860-F6D603531679}"/>
              </a:ext>
            </a:extLst>
          </p:cNvPr>
          <p:cNvSpPr/>
          <p:nvPr/>
        </p:nvSpPr>
        <p:spPr>
          <a:xfrm>
            <a:off x="1173213" y="2031875"/>
            <a:ext cx="1433400" cy="1433400"/>
          </a:xfrm>
          <a:prstGeom prst="pie">
            <a:avLst>
              <a:gd name="adj1" fmla="val 2840275"/>
              <a:gd name="adj2" fmla="val 9020985"/>
            </a:avLst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36;p28">
            <a:extLst>
              <a:ext uri="{FF2B5EF4-FFF2-40B4-BE49-F238E27FC236}">
                <a16:creationId xmlns:a16="http://schemas.microsoft.com/office/drawing/2014/main" id="{45630902-FBF4-FD44-8367-99033A211CDA}"/>
              </a:ext>
            </a:extLst>
          </p:cNvPr>
          <p:cNvSpPr/>
          <p:nvPr/>
        </p:nvSpPr>
        <p:spPr>
          <a:xfrm>
            <a:off x="1173225" y="2031875"/>
            <a:ext cx="1433400" cy="1433400"/>
          </a:xfrm>
          <a:prstGeom prst="pie">
            <a:avLst>
              <a:gd name="adj1" fmla="val 17937755"/>
              <a:gd name="adj2" fmla="val 19790339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37;p28">
            <a:extLst>
              <a:ext uri="{FF2B5EF4-FFF2-40B4-BE49-F238E27FC236}">
                <a16:creationId xmlns:a16="http://schemas.microsoft.com/office/drawing/2014/main" id="{1F0DD4C7-8504-6B40-8AEB-2134854C9D0B}"/>
              </a:ext>
            </a:extLst>
          </p:cNvPr>
          <p:cNvSpPr/>
          <p:nvPr/>
        </p:nvSpPr>
        <p:spPr>
          <a:xfrm>
            <a:off x="1173225" y="2031875"/>
            <a:ext cx="1433400" cy="1433400"/>
          </a:xfrm>
          <a:prstGeom prst="pie">
            <a:avLst>
              <a:gd name="adj1" fmla="val 19805718"/>
              <a:gd name="adj2" fmla="val 1736197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38;p28">
            <a:extLst>
              <a:ext uri="{FF2B5EF4-FFF2-40B4-BE49-F238E27FC236}">
                <a16:creationId xmlns:a16="http://schemas.microsoft.com/office/drawing/2014/main" id="{F710F602-19C0-C341-A837-70BA6D51B55F}"/>
              </a:ext>
            </a:extLst>
          </p:cNvPr>
          <p:cNvSpPr/>
          <p:nvPr/>
        </p:nvSpPr>
        <p:spPr>
          <a:xfrm>
            <a:off x="1173213" y="2031875"/>
            <a:ext cx="1433400" cy="1433400"/>
          </a:xfrm>
          <a:prstGeom prst="pie">
            <a:avLst>
              <a:gd name="adj1" fmla="val 1704686"/>
              <a:gd name="adj2" fmla="val 2786368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39;p28">
            <a:extLst>
              <a:ext uri="{FF2B5EF4-FFF2-40B4-BE49-F238E27FC236}">
                <a16:creationId xmlns:a16="http://schemas.microsoft.com/office/drawing/2014/main" id="{98837C6C-17BF-444F-8A80-00E03DB27FBC}"/>
              </a:ext>
            </a:extLst>
          </p:cNvPr>
          <p:cNvSpPr/>
          <p:nvPr/>
        </p:nvSpPr>
        <p:spPr>
          <a:xfrm>
            <a:off x="1173213" y="2031875"/>
            <a:ext cx="1433400" cy="1433400"/>
          </a:xfrm>
          <a:prstGeom prst="pie">
            <a:avLst>
              <a:gd name="adj1" fmla="val 2840275"/>
              <a:gd name="adj2" fmla="val 9020985"/>
            </a:avLst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40;p28">
            <a:extLst>
              <a:ext uri="{FF2B5EF4-FFF2-40B4-BE49-F238E27FC236}">
                <a16:creationId xmlns:a16="http://schemas.microsoft.com/office/drawing/2014/main" id="{E9B98D65-33CD-9148-B7FF-CA345E0E142E}"/>
              </a:ext>
            </a:extLst>
          </p:cNvPr>
          <p:cNvSpPr/>
          <p:nvPr/>
        </p:nvSpPr>
        <p:spPr>
          <a:xfrm rot="1026005">
            <a:off x="1173156" y="2031909"/>
            <a:ext cx="1433470" cy="1433470"/>
          </a:xfrm>
          <a:prstGeom prst="pie">
            <a:avLst>
              <a:gd name="adj1" fmla="val 1784923"/>
              <a:gd name="adj2" fmla="val 3644819"/>
            </a:avLst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41;p28">
            <a:extLst>
              <a:ext uri="{FF2B5EF4-FFF2-40B4-BE49-F238E27FC236}">
                <a16:creationId xmlns:a16="http://schemas.microsoft.com/office/drawing/2014/main" id="{800D3883-DDC2-1840-9492-12E934391037}"/>
              </a:ext>
            </a:extLst>
          </p:cNvPr>
          <p:cNvSpPr/>
          <p:nvPr/>
        </p:nvSpPr>
        <p:spPr>
          <a:xfrm rot="6193319">
            <a:off x="1173132" y="2031813"/>
            <a:ext cx="1433603" cy="1433603"/>
          </a:xfrm>
          <a:prstGeom prst="pie">
            <a:avLst>
              <a:gd name="adj1" fmla="val 1784923"/>
              <a:gd name="adj2" fmla="val 2832809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242;p28">
            <a:extLst>
              <a:ext uri="{FF2B5EF4-FFF2-40B4-BE49-F238E27FC236}">
                <a16:creationId xmlns:a16="http://schemas.microsoft.com/office/drawing/2014/main" id="{546E8EBC-49C4-4242-AE5F-9119EA371832}"/>
              </a:ext>
            </a:extLst>
          </p:cNvPr>
          <p:cNvSpPr/>
          <p:nvPr/>
        </p:nvSpPr>
        <p:spPr>
          <a:xfrm rot="2896969">
            <a:off x="1173114" y="2031863"/>
            <a:ext cx="1433607" cy="1433607"/>
          </a:xfrm>
          <a:prstGeom prst="pie">
            <a:avLst>
              <a:gd name="adj1" fmla="val 1784923"/>
              <a:gd name="adj2" fmla="val 5072294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44;p28">
            <a:extLst>
              <a:ext uri="{FF2B5EF4-FFF2-40B4-BE49-F238E27FC236}">
                <a16:creationId xmlns:a16="http://schemas.microsoft.com/office/drawing/2014/main" id="{E3E8CB22-DAEB-9743-AC2C-CA32DF312454}"/>
              </a:ext>
            </a:extLst>
          </p:cNvPr>
          <p:cNvSpPr/>
          <p:nvPr/>
        </p:nvSpPr>
        <p:spPr>
          <a:xfrm>
            <a:off x="2114750" y="3610375"/>
            <a:ext cx="588000" cy="534600"/>
          </a:xfrm>
          <a:prstGeom prst="ellipse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5</a:t>
            </a:r>
            <a:endParaRPr sz="1800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1" name="Google Shape;245;p28">
            <a:extLst>
              <a:ext uri="{FF2B5EF4-FFF2-40B4-BE49-F238E27FC236}">
                <a16:creationId xmlns:a16="http://schemas.microsoft.com/office/drawing/2014/main" id="{C81BED42-3D6B-2B4F-9078-143764D85109}"/>
              </a:ext>
            </a:extLst>
          </p:cNvPr>
          <p:cNvSpPr/>
          <p:nvPr/>
        </p:nvSpPr>
        <p:spPr>
          <a:xfrm>
            <a:off x="1222000" y="3738150"/>
            <a:ext cx="588000" cy="5346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10</a:t>
            </a:r>
            <a:endParaRPr sz="1800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2" name="Google Shape;246;p28">
            <a:extLst>
              <a:ext uri="{FF2B5EF4-FFF2-40B4-BE49-F238E27FC236}">
                <a16:creationId xmlns:a16="http://schemas.microsoft.com/office/drawing/2014/main" id="{213CDE07-F0CF-4C48-9948-8480AD95A5EC}"/>
              </a:ext>
            </a:extLst>
          </p:cNvPr>
          <p:cNvSpPr/>
          <p:nvPr/>
        </p:nvSpPr>
        <p:spPr>
          <a:xfrm>
            <a:off x="516975" y="3297625"/>
            <a:ext cx="588000" cy="5346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~2</a:t>
            </a:r>
            <a:endParaRPr sz="1800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43" name="Google Shape;247;p28">
            <a:extLst>
              <a:ext uri="{FF2B5EF4-FFF2-40B4-BE49-F238E27FC236}">
                <a16:creationId xmlns:a16="http://schemas.microsoft.com/office/drawing/2014/main" id="{202ECD54-9656-404D-BAE4-1DC45628D1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350" y="1735837"/>
            <a:ext cx="1895176" cy="1895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184964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Work the Clock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1500" y="1095375"/>
            <a:ext cx="8572500" cy="399317"/>
          </a:xfrm>
        </p:spPr>
        <p:txBody>
          <a:bodyPr/>
          <a:lstStyle/>
          <a:p>
            <a:r>
              <a:rPr lang="en-US" sz="2000" dirty="0"/>
              <a:t>A few notes on rationale. 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3FDDFF4-B33D-C24B-9533-3AD8BFCAAA4C}"/>
              </a:ext>
            </a:extLst>
          </p:cNvPr>
          <p:cNvSpPr txBox="1">
            <a:spLocks/>
          </p:cNvSpPr>
          <p:nvPr/>
        </p:nvSpPr>
        <p:spPr>
          <a:xfrm>
            <a:off x="571499" y="1597460"/>
            <a:ext cx="8572501" cy="2286000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 defTabSz="204788" eaLnBrk="1" hangingPunct="1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3429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5143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6858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8572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Ideally you will solve 2 problems in 45min</a:t>
            </a:r>
          </a:p>
          <a:p>
            <a:pPr lvl="3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This gives yourself more signal to how you tackle hard problems, consider engineering tradeoffs, communicate, and better calibrate </a:t>
            </a:r>
            <a:br>
              <a:rPr lang="en-US" dirty="0"/>
            </a:br>
            <a:r>
              <a:rPr lang="en-US" dirty="0"/>
              <a:t>where your limits are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But it’s okay if you don’t</a:t>
            </a:r>
          </a:p>
          <a:p>
            <a:pPr lvl="3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Even if you don’t get through 2 problems, it is ok…….. Keep Practicing</a:t>
            </a:r>
          </a:p>
        </p:txBody>
      </p:sp>
    </p:spTree>
    <p:extLst>
      <p:ext uri="{BB962C8B-B14F-4D97-AF65-F5344CB8AC3E}">
        <p14:creationId xmlns:p14="http://schemas.microsoft.com/office/powerpoint/2010/main" val="171188720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tips do we have on deck for you?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1500" y="1095375"/>
            <a:ext cx="8572500" cy="399317"/>
          </a:xfrm>
        </p:spPr>
        <p:txBody>
          <a:bodyPr/>
          <a:lstStyle/>
          <a:p>
            <a:r>
              <a:rPr lang="en-US" sz="2400" dirty="0"/>
              <a:t>It’s both an art and a science! </a:t>
            </a:r>
          </a:p>
        </p:txBody>
      </p:sp>
      <p:sp>
        <p:nvSpPr>
          <p:cNvPr id="7" name="Google Shape;78;p16">
            <a:extLst>
              <a:ext uri="{FF2B5EF4-FFF2-40B4-BE49-F238E27FC236}">
                <a16:creationId xmlns:a16="http://schemas.microsoft.com/office/drawing/2014/main" id="{8350FBC5-B5B3-8F46-B83C-1A3E1B9F2821}"/>
              </a:ext>
            </a:extLst>
          </p:cNvPr>
          <p:cNvSpPr txBox="1">
            <a:spLocks/>
          </p:cNvSpPr>
          <p:nvPr/>
        </p:nvSpPr>
        <p:spPr>
          <a:xfrm>
            <a:off x="3014025" y="1652875"/>
            <a:ext cx="58182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457200" indent="-342900" algn="l" rtl="0">
              <a:lnSpc>
                <a:spcPct val="100000"/>
              </a:lnSpc>
              <a:buClr>
                <a:srgbClr val="333333"/>
              </a:buClr>
              <a:buSzPts val="1800"/>
              <a:buFont typeface="Georgia"/>
              <a:buAutoNum type="arabicPeriod"/>
            </a:pPr>
            <a:r>
              <a:rPr lang="en-US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Communicate proactively</a:t>
            </a:r>
          </a:p>
          <a:p>
            <a:pPr marL="457200" indent="-342900" algn="l" rtl="0">
              <a:lnSpc>
                <a:spcPct val="100000"/>
              </a:lnSpc>
              <a:buClr>
                <a:srgbClr val="333333"/>
              </a:buClr>
              <a:buSzPts val="1800"/>
              <a:buFont typeface="Georgia"/>
              <a:buAutoNum type="arabicPeriod"/>
            </a:pPr>
            <a:r>
              <a:rPr lang="en-US" b="1" dirty="0">
                <a:solidFill>
                  <a:srgbClr val="FF0000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Design your algorithm (s)</a:t>
            </a:r>
            <a:r>
              <a:rPr lang="en-US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 and your test cases</a:t>
            </a:r>
          </a:p>
          <a:p>
            <a:pPr marL="457200" indent="-342900" algn="l" rtl="0">
              <a:lnSpc>
                <a:spcPct val="100000"/>
              </a:lnSpc>
              <a:buClr>
                <a:srgbClr val="333333"/>
              </a:buClr>
              <a:buSzPts val="1800"/>
              <a:buFont typeface="Georgia"/>
              <a:buAutoNum type="arabicPeriod"/>
            </a:pPr>
            <a:r>
              <a:rPr lang="en-US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Work the clock</a:t>
            </a:r>
          </a:p>
          <a:p>
            <a:pPr algn="l" rtl="0">
              <a:lnSpc>
                <a:spcPct val="100000"/>
              </a:lnSpc>
              <a:spcBef>
                <a:spcPts val="800"/>
              </a:spcBef>
            </a:pPr>
            <a:endParaRPr lang="en-US" dirty="0">
              <a:solidFill>
                <a:srgbClr val="333333"/>
              </a:solidFill>
              <a:latin typeface="FreightSans Pro Book" panose="02000606030000020004" pitchFamily="2" charset="0"/>
              <a:ea typeface="Georgia"/>
              <a:cs typeface="Georgia"/>
              <a:sym typeface="Georgia"/>
            </a:endParaRPr>
          </a:p>
          <a:p>
            <a:pPr algn="l" rtl="0">
              <a:lnSpc>
                <a:spcPct val="100000"/>
              </a:lnSpc>
              <a:spcBef>
                <a:spcPts val="800"/>
              </a:spcBef>
            </a:pPr>
            <a:endParaRPr lang="en-US" sz="600" dirty="0">
              <a:solidFill>
                <a:srgbClr val="333333"/>
              </a:solidFill>
              <a:latin typeface="FreightSans Pro Book" panose="02000606030000020004" pitchFamily="2" charset="0"/>
              <a:ea typeface="Georgia"/>
              <a:cs typeface="Georgia"/>
              <a:sym typeface="Georgia"/>
            </a:endParaRPr>
          </a:p>
          <a:p>
            <a:pPr marL="457200" indent="-342900" algn="l" rtl="0">
              <a:lnSpc>
                <a:spcPct val="100000"/>
              </a:lnSpc>
              <a:spcBef>
                <a:spcPts val="800"/>
              </a:spcBef>
              <a:buClr>
                <a:srgbClr val="333333"/>
              </a:buClr>
              <a:buSzPts val="1800"/>
              <a:buFont typeface="+mj-lt"/>
              <a:buAutoNum type="arabicPeriod" startAt="4"/>
            </a:pPr>
            <a:r>
              <a:rPr lang="en-US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Writing code at the whiteboard</a:t>
            </a:r>
          </a:p>
          <a:p>
            <a:pPr marL="457200" indent="-342900" algn="l" rtl="0">
              <a:lnSpc>
                <a:spcPct val="100000"/>
              </a:lnSpc>
              <a:buClr>
                <a:srgbClr val="333333"/>
              </a:buClr>
              <a:buSzPts val="1800"/>
              <a:buFont typeface="+mj-lt"/>
              <a:buAutoNum type="arabicPeriod" startAt="4"/>
            </a:pPr>
            <a:r>
              <a:rPr lang="en-US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Talk through your code / solution</a:t>
            </a:r>
          </a:p>
          <a:p>
            <a:pPr marL="457200" indent="-342900" algn="l" rtl="0">
              <a:lnSpc>
                <a:spcPct val="100000"/>
              </a:lnSpc>
              <a:buClr>
                <a:srgbClr val="333333"/>
              </a:buClr>
              <a:buSzPts val="1800"/>
              <a:buFont typeface="+mj-lt"/>
              <a:buAutoNum type="arabicPeriod" startAt="4"/>
            </a:pPr>
            <a:r>
              <a:rPr lang="en-US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Handling mistakes</a:t>
            </a:r>
          </a:p>
        </p:txBody>
      </p:sp>
      <p:sp>
        <p:nvSpPr>
          <p:cNvPr id="8" name="Google Shape;80;p16">
            <a:extLst>
              <a:ext uri="{FF2B5EF4-FFF2-40B4-BE49-F238E27FC236}">
                <a16:creationId xmlns:a16="http://schemas.microsoft.com/office/drawing/2014/main" id="{16373ACF-F573-6E48-82E0-AD90F5DAA757}"/>
              </a:ext>
            </a:extLst>
          </p:cNvPr>
          <p:cNvSpPr/>
          <p:nvPr/>
        </p:nvSpPr>
        <p:spPr>
          <a:xfrm>
            <a:off x="509847" y="1892345"/>
            <a:ext cx="823500" cy="874200"/>
          </a:xfrm>
          <a:prstGeom prst="pie">
            <a:avLst>
              <a:gd name="adj1" fmla="val 16234223"/>
              <a:gd name="adj2" fmla="val 10795645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1;p16">
            <a:extLst>
              <a:ext uri="{FF2B5EF4-FFF2-40B4-BE49-F238E27FC236}">
                <a16:creationId xmlns:a16="http://schemas.microsoft.com/office/drawing/2014/main" id="{6AF592F9-7A7E-7A48-8C29-BE322DAFD8C4}"/>
              </a:ext>
            </a:extLst>
          </p:cNvPr>
          <p:cNvSpPr/>
          <p:nvPr/>
        </p:nvSpPr>
        <p:spPr>
          <a:xfrm>
            <a:off x="509847" y="1892345"/>
            <a:ext cx="823500" cy="874200"/>
          </a:xfrm>
          <a:prstGeom prst="pie">
            <a:avLst>
              <a:gd name="adj1" fmla="val 17937755"/>
              <a:gd name="adj2" fmla="val 19790339"/>
            </a:avLst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82;p16">
            <a:extLst>
              <a:ext uri="{FF2B5EF4-FFF2-40B4-BE49-F238E27FC236}">
                <a16:creationId xmlns:a16="http://schemas.microsoft.com/office/drawing/2014/main" id="{206C3655-797F-F545-A557-B7E8D0E532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00" y="1711774"/>
            <a:ext cx="1088848" cy="11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D45D683D-73CA-7B4C-9618-6BA9DBF94665}"/>
              </a:ext>
            </a:extLst>
          </p:cNvPr>
          <p:cNvSpPr/>
          <p:nvPr/>
        </p:nvSpPr>
        <p:spPr>
          <a:xfrm>
            <a:off x="509822" y="3186595"/>
            <a:ext cx="823800" cy="874200"/>
          </a:xfrm>
          <a:prstGeom prst="pie">
            <a:avLst>
              <a:gd name="adj1" fmla="val 16234223"/>
              <a:gd name="adj2" fmla="val 10795645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4;p16">
            <a:extLst>
              <a:ext uri="{FF2B5EF4-FFF2-40B4-BE49-F238E27FC236}">
                <a16:creationId xmlns:a16="http://schemas.microsoft.com/office/drawing/2014/main" id="{5FC95E22-C461-6A43-BF17-A2496FC645C8}"/>
              </a:ext>
            </a:extLst>
          </p:cNvPr>
          <p:cNvSpPr/>
          <p:nvPr/>
        </p:nvSpPr>
        <p:spPr>
          <a:xfrm>
            <a:off x="509822" y="3186595"/>
            <a:ext cx="823800" cy="874200"/>
          </a:xfrm>
          <a:prstGeom prst="pie">
            <a:avLst>
              <a:gd name="adj1" fmla="val 19805718"/>
              <a:gd name="adj2" fmla="val 1736197"/>
            </a:avLst>
          </a:prstGeom>
          <a:solidFill>
            <a:srgbClr val="9FC5E8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85;p16">
            <a:extLst>
              <a:ext uri="{FF2B5EF4-FFF2-40B4-BE49-F238E27FC236}">
                <a16:creationId xmlns:a16="http://schemas.microsoft.com/office/drawing/2014/main" id="{E6847DC8-980A-3F4D-8D44-5128AC74829B}"/>
              </a:ext>
            </a:extLst>
          </p:cNvPr>
          <p:cNvCxnSpPr/>
          <p:nvPr/>
        </p:nvCxnSpPr>
        <p:spPr>
          <a:xfrm>
            <a:off x="3014025" y="1787625"/>
            <a:ext cx="0" cy="99720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86;p16">
            <a:extLst>
              <a:ext uri="{FF2B5EF4-FFF2-40B4-BE49-F238E27FC236}">
                <a16:creationId xmlns:a16="http://schemas.microsoft.com/office/drawing/2014/main" id="{327955DC-48EC-C04F-B17D-F87F0007BA9C}"/>
              </a:ext>
            </a:extLst>
          </p:cNvPr>
          <p:cNvCxnSpPr/>
          <p:nvPr/>
        </p:nvCxnSpPr>
        <p:spPr>
          <a:xfrm>
            <a:off x="3014025" y="3266850"/>
            <a:ext cx="0" cy="99720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87;p16">
            <a:extLst>
              <a:ext uri="{FF2B5EF4-FFF2-40B4-BE49-F238E27FC236}">
                <a16:creationId xmlns:a16="http://schemas.microsoft.com/office/drawing/2014/main" id="{DBFFCBEB-5C33-A246-83E1-C66D71CB0F1A}"/>
              </a:ext>
            </a:extLst>
          </p:cNvPr>
          <p:cNvSpPr txBox="1">
            <a:spLocks/>
          </p:cNvSpPr>
          <p:nvPr/>
        </p:nvSpPr>
        <p:spPr>
          <a:xfrm>
            <a:off x="1466050" y="1769275"/>
            <a:ext cx="1548000" cy="10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rtl="0">
              <a:lnSpc>
                <a:spcPct val="100000"/>
              </a:lnSpc>
              <a:spcAft>
                <a:spcPts val="1600"/>
              </a:spcAft>
            </a:pPr>
            <a:r>
              <a:rPr lang="en-US">
                <a:solidFill>
                  <a:srgbClr val="00B050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...the first 5’</a:t>
            </a:r>
            <a:endParaRPr lang="en-US" dirty="0">
              <a:solidFill>
                <a:srgbClr val="00B050"/>
              </a:solidFill>
              <a:latin typeface="FreightSans Pro Book" panose="02000606030000020004" pitchFamily="2" charset="0"/>
              <a:ea typeface="Georgia"/>
              <a:cs typeface="Georgia"/>
              <a:sym typeface="Georgia"/>
            </a:endParaRPr>
          </a:p>
        </p:txBody>
      </p:sp>
      <p:sp>
        <p:nvSpPr>
          <p:cNvPr id="16" name="Google Shape;88;p16">
            <a:extLst>
              <a:ext uri="{FF2B5EF4-FFF2-40B4-BE49-F238E27FC236}">
                <a16:creationId xmlns:a16="http://schemas.microsoft.com/office/drawing/2014/main" id="{F1E66D7E-8996-A54B-AA8A-A871FCA84FAB}"/>
              </a:ext>
            </a:extLst>
          </p:cNvPr>
          <p:cNvSpPr txBox="1">
            <a:spLocks/>
          </p:cNvSpPr>
          <p:nvPr/>
        </p:nvSpPr>
        <p:spPr>
          <a:xfrm>
            <a:off x="1466050" y="3266850"/>
            <a:ext cx="1548000" cy="10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rtl="0">
              <a:lnSpc>
                <a:spcPct val="100000"/>
              </a:lnSpc>
              <a:spcAft>
                <a:spcPts val="1600"/>
              </a:spcAft>
            </a:pPr>
            <a:r>
              <a:rPr lang="en-US">
                <a:solidFill>
                  <a:srgbClr val="00B050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...the next 10’</a:t>
            </a:r>
            <a:endParaRPr lang="en-US" dirty="0">
              <a:solidFill>
                <a:srgbClr val="00B050"/>
              </a:solidFill>
              <a:latin typeface="FreightSans Pro Book" panose="02000606030000020004" pitchFamily="2" charset="0"/>
              <a:ea typeface="Georgia"/>
              <a:cs typeface="Georgia"/>
              <a:sym typeface="Georgia"/>
            </a:endParaRPr>
          </a:p>
        </p:txBody>
      </p:sp>
      <p:pic>
        <p:nvPicPr>
          <p:cNvPr id="17" name="Google Shape;89;p16">
            <a:extLst>
              <a:ext uri="{FF2B5EF4-FFF2-40B4-BE49-F238E27FC236}">
                <a16:creationId xmlns:a16="http://schemas.microsoft.com/office/drawing/2014/main" id="{0CCC4A53-29FD-DC49-884A-AA5986DA2B6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00" y="3006024"/>
            <a:ext cx="1088848" cy="1155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447137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tips do we have on deck for you?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1500" y="1095375"/>
            <a:ext cx="8572500" cy="399317"/>
          </a:xfrm>
        </p:spPr>
        <p:txBody>
          <a:bodyPr/>
          <a:lstStyle/>
          <a:p>
            <a:r>
              <a:rPr lang="en-US" sz="2400" dirty="0"/>
              <a:t>It’s both an art and a science! </a:t>
            </a:r>
          </a:p>
        </p:txBody>
      </p:sp>
      <p:sp>
        <p:nvSpPr>
          <p:cNvPr id="18" name="Google Shape;100;p17">
            <a:extLst>
              <a:ext uri="{FF2B5EF4-FFF2-40B4-BE49-F238E27FC236}">
                <a16:creationId xmlns:a16="http://schemas.microsoft.com/office/drawing/2014/main" id="{5657D59D-BD86-C344-9BDF-1EB609639513}"/>
              </a:ext>
            </a:extLst>
          </p:cNvPr>
          <p:cNvSpPr/>
          <p:nvPr/>
        </p:nvSpPr>
        <p:spPr>
          <a:xfrm>
            <a:off x="509822" y="1892345"/>
            <a:ext cx="823200" cy="874200"/>
          </a:xfrm>
          <a:prstGeom prst="pie">
            <a:avLst>
              <a:gd name="adj1" fmla="val 16234223"/>
              <a:gd name="adj2" fmla="val 10795645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01;p17">
            <a:extLst>
              <a:ext uri="{FF2B5EF4-FFF2-40B4-BE49-F238E27FC236}">
                <a16:creationId xmlns:a16="http://schemas.microsoft.com/office/drawing/2014/main" id="{4A627C68-1B6F-1B4A-9DA0-07DC4E6930DD}"/>
              </a:ext>
            </a:extLst>
          </p:cNvPr>
          <p:cNvSpPr/>
          <p:nvPr/>
        </p:nvSpPr>
        <p:spPr>
          <a:xfrm>
            <a:off x="509815" y="1892345"/>
            <a:ext cx="823200" cy="874200"/>
          </a:xfrm>
          <a:prstGeom prst="pie">
            <a:avLst>
              <a:gd name="adj1" fmla="val 1704686"/>
              <a:gd name="adj2" fmla="val 2786368"/>
            </a:avLst>
          </a:prstGeom>
          <a:solidFill>
            <a:srgbClr val="6D9EEB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102;p17">
            <a:extLst>
              <a:ext uri="{FF2B5EF4-FFF2-40B4-BE49-F238E27FC236}">
                <a16:creationId xmlns:a16="http://schemas.microsoft.com/office/drawing/2014/main" id="{3F7E14F9-9ECB-0C4C-B8A7-CC63F5808C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75" y="1711775"/>
            <a:ext cx="1088848" cy="1155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85;p16">
            <a:extLst>
              <a:ext uri="{FF2B5EF4-FFF2-40B4-BE49-F238E27FC236}">
                <a16:creationId xmlns:a16="http://schemas.microsoft.com/office/drawing/2014/main" id="{53B9CA41-961B-F645-BF60-BA8BFE1F5274}"/>
              </a:ext>
            </a:extLst>
          </p:cNvPr>
          <p:cNvCxnSpPr>
            <a:cxnSpLocks/>
          </p:cNvCxnSpPr>
          <p:nvPr/>
        </p:nvCxnSpPr>
        <p:spPr>
          <a:xfrm>
            <a:off x="3014025" y="1787625"/>
            <a:ext cx="0" cy="54544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87;p16">
            <a:extLst>
              <a:ext uri="{FF2B5EF4-FFF2-40B4-BE49-F238E27FC236}">
                <a16:creationId xmlns:a16="http://schemas.microsoft.com/office/drawing/2014/main" id="{EB8C8A45-3E96-B748-BE1E-45093B547A6D}"/>
              </a:ext>
            </a:extLst>
          </p:cNvPr>
          <p:cNvSpPr txBox="1">
            <a:spLocks/>
          </p:cNvSpPr>
          <p:nvPr/>
        </p:nvSpPr>
        <p:spPr>
          <a:xfrm>
            <a:off x="1466050" y="1769275"/>
            <a:ext cx="1414967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 typeface="Arial"/>
              <a:buNone/>
            </a:pPr>
            <a:r>
              <a:rPr lang="en-US" dirty="0">
                <a:solidFill>
                  <a:srgbClr val="00B050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...the last 2-3’</a:t>
            </a:r>
          </a:p>
        </p:txBody>
      </p:sp>
      <p:sp>
        <p:nvSpPr>
          <p:cNvPr id="25" name="Google Shape;96;p17">
            <a:extLst>
              <a:ext uri="{FF2B5EF4-FFF2-40B4-BE49-F238E27FC236}">
                <a16:creationId xmlns:a16="http://schemas.microsoft.com/office/drawing/2014/main" id="{17527B4F-71D7-5A4B-9965-58314C7F50D1}"/>
              </a:ext>
            </a:extLst>
          </p:cNvPr>
          <p:cNvSpPr txBox="1">
            <a:spLocks/>
          </p:cNvSpPr>
          <p:nvPr/>
        </p:nvSpPr>
        <p:spPr>
          <a:xfrm>
            <a:off x="2999514" y="1652878"/>
            <a:ext cx="5818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Tx/>
              <a:buFont typeface="Georgia"/>
              <a:buAutoNum type="arabicPeriod" startAt="7"/>
            </a:pPr>
            <a:r>
              <a:rPr lang="en-US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Test your code</a:t>
            </a:r>
          </a:p>
          <a:p>
            <a:pPr>
              <a:buClrTx/>
              <a:buFont typeface="Georgia"/>
              <a:buAutoNum type="arabicPeriod" startAt="7"/>
            </a:pPr>
            <a:r>
              <a:rPr lang="en-US" dirty="0">
                <a:solidFill>
                  <a:srgbClr val="333333"/>
                </a:solidFill>
                <a:latin typeface="FreightSans Pro Book" panose="02000606030000020004" pitchFamily="2" charset="0"/>
                <a:ea typeface="Georgia"/>
                <a:cs typeface="Georgia"/>
                <a:sym typeface="Georgia"/>
              </a:rPr>
              <a:t>Ask questions</a:t>
            </a:r>
          </a:p>
        </p:txBody>
      </p:sp>
    </p:spTree>
    <p:extLst>
      <p:ext uri="{BB962C8B-B14F-4D97-AF65-F5344CB8AC3E}">
        <p14:creationId xmlns:p14="http://schemas.microsoft.com/office/powerpoint/2010/main" val="387616876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>
            <a:spLocks noGrp="1"/>
          </p:cNvSpPr>
          <p:nvPr>
            <p:ph type="body" idx="1"/>
          </p:nvPr>
        </p:nvSpPr>
        <p:spPr>
          <a:xfrm>
            <a:off x="380590" y="1003309"/>
            <a:ext cx="838274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 rtl="0"/>
            <a:r>
              <a:rPr lang="en-US" dirty="0">
                <a:solidFill>
                  <a:schemeClr val="tx1"/>
                </a:solidFill>
              </a:rPr>
              <a:t>Announcements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Google Shape;69;g70f35e6675_0_1">
            <a:extLst>
              <a:ext uri="{FF2B5EF4-FFF2-40B4-BE49-F238E27FC236}">
                <a16:creationId xmlns:a16="http://schemas.microsoft.com/office/drawing/2014/main" id="{238B4821-362D-4E61-AA23-6E05825565C3}"/>
              </a:ext>
            </a:extLst>
          </p:cNvPr>
          <p:cNvSpPr txBox="1">
            <a:spLocks/>
          </p:cNvSpPr>
          <p:nvPr/>
        </p:nvSpPr>
        <p:spPr>
          <a:xfrm>
            <a:off x="380590" y="2285044"/>
            <a:ext cx="8382713" cy="57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Font typeface="Arial"/>
              <a:buNone/>
              <a:defRPr sz="4800" b="0" i="0" u="none" strike="noStrike" cap="none">
                <a:solidFill>
                  <a:srgbClr val="4E54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Font typeface="Arial"/>
              <a:buNone/>
              <a:defRPr sz="4800" b="0" i="0" u="none" strike="noStrike" cap="none">
                <a:solidFill>
                  <a:srgbClr val="4E54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Font typeface="Arial"/>
              <a:buNone/>
              <a:defRPr sz="4800" b="0" i="0" u="none" strike="noStrike" cap="none">
                <a:solidFill>
                  <a:srgbClr val="4E54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Font typeface="Arial"/>
              <a:buNone/>
              <a:defRPr sz="4800" b="0" i="0" u="none" strike="noStrike" cap="none">
                <a:solidFill>
                  <a:srgbClr val="4E54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Font typeface="Arial"/>
              <a:buNone/>
              <a:defRPr sz="4800" b="0" i="0" u="none" strike="noStrike" cap="none">
                <a:solidFill>
                  <a:srgbClr val="4E546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Font typeface="Arial"/>
              <a:buNone/>
              <a:defRPr sz="4800" b="0" i="0" u="none" strike="noStrike" cap="none">
                <a:solidFill>
                  <a:srgbClr val="4E546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Font typeface="Arial"/>
              <a:buNone/>
              <a:defRPr sz="4800" b="0" i="0" u="none" strike="noStrike" cap="none">
                <a:solidFill>
                  <a:srgbClr val="4E546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E5462"/>
              </a:buClr>
              <a:buSzPts val="1800"/>
              <a:buFont typeface="Arial"/>
              <a:buNone/>
              <a:defRPr sz="4800" b="0" i="0" u="none" strike="noStrike" cap="none">
                <a:solidFill>
                  <a:srgbClr val="4E546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endParaRPr lang="en-US" sz="4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Proactive Communication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1500" y="1095375"/>
            <a:ext cx="8572500" cy="399317"/>
          </a:xfrm>
        </p:spPr>
        <p:txBody>
          <a:bodyPr/>
          <a:lstStyle/>
          <a:p>
            <a:r>
              <a:rPr lang="en-US" sz="2400" dirty="0"/>
              <a:t>Is how you make the first 5 minutes count.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3F2D50-6C8A-474A-B70D-4894ED773280}"/>
              </a:ext>
            </a:extLst>
          </p:cNvPr>
          <p:cNvGrpSpPr/>
          <p:nvPr/>
        </p:nvGrpSpPr>
        <p:grpSpPr>
          <a:xfrm>
            <a:off x="571500" y="1968594"/>
            <a:ext cx="2266026" cy="2354025"/>
            <a:chOff x="621375" y="1652711"/>
            <a:chExt cx="2266026" cy="2354025"/>
          </a:xfrm>
        </p:grpSpPr>
        <p:sp>
          <p:nvSpPr>
            <p:cNvPr id="8" name="Google Shape;297;p33">
              <a:extLst>
                <a:ext uri="{FF2B5EF4-FFF2-40B4-BE49-F238E27FC236}">
                  <a16:creationId xmlns:a16="http://schemas.microsoft.com/office/drawing/2014/main" id="{F7806334-1E53-6F40-90AE-59644A76DEBE}"/>
                </a:ext>
              </a:extLst>
            </p:cNvPr>
            <p:cNvSpPr/>
            <p:nvPr/>
          </p:nvSpPr>
          <p:spPr>
            <a:xfrm>
              <a:off x="892736" y="2031875"/>
              <a:ext cx="1713889" cy="1780446"/>
            </a:xfrm>
            <a:prstGeom prst="pie">
              <a:avLst>
                <a:gd name="adj1" fmla="val 16234223"/>
                <a:gd name="adj2" fmla="val 10795645"/>
              </a:avLst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8;p33">
              <a:extLst>
                <a:ext uri="{FF2B5EF4-FFF2-40B4-BE49-F238E27FC236}">
                  <a16:creationId xmlns:a16="http://schemas.microsoft.com/office/drawing/2014/main" id="{E188D20F-E1E5-C845-8A0F-BBD9E44E8369}"/>
                </a:ext>
              </a:extLst>
            </p:cNvPr>
            <p:cNvSpPr/>
            <p:nvPr/>
          </p:nvSpPr>
          <p:spPr>
            <a:xfrm>
              <a:off x="892736" y="2031875"/>
              <a:ext cx="1713889" cy="1780446"/>
            </a:xfrm>
            <a:prstGeom prst="pie">
              <a:avLst>
                <a:gd name="adj1" fmla="val 17937755"/>
                <a:gd name="adj2" fmla="val 19790339"/>
              </a:avLst>
            </a:prstGeom>
            <a:solidFill>
              <a:srgbClr val="C9DAF8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" name="Google Shape;301;p33">
              <a:extLst>
                <a:ext uri="{FF2B5EF4-FFF2-40B4-BE49-F238E27FC236}">
                  <a16:creationId xmlns:a16="http://schemas.microsoft.com/office/drawing/2014/main" id="{2E72CED4-F716-3648-805C-BDD204C80A3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1375" y="1652711"/>
              <a:ext cx="2266026" cy="2354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720B0EF-BE29-FA4A-A134-559736BA8BF8}"/>
              </a:ext>
            </a:extLst>
          </p:cNvPr>
          <p:cNvSpPr txBox="1">
            <a:spLocks/>
          </p:cNvSpPr>
          <p:nvPr/>
        </p:nvSpPr>
        <p:spPr>
          <a:xfrm>
            <a:off x="3108887" y="1494692"/>
            <a:ext cx="6035113" cy="2286000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 defTabSz="204788" eaLnBrk="1" hangingPunct="1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3429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5143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6858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8572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en-US" sz="2400" dirty="0"/>
              <a:t>Proactive communication is any </a:t>
            </a:r>
            <a:r>
              <a:rPr lang="en-US" sz="2400" dirty="0">
                <a:solidFill>
                  <a:srgbClr val="FF0000"/>
                </a:solidFill>
              </a:rPr>
              <a:t>self- communication</a:t>
            </a:r>
            <a:r>
              <a:rPr lang="en-US" sz="2400" dirty="0"/>
              <a:t> that takes place before you start coding</a:t>
            </a:r>
          </a:p>
          <a:p>
            <a:endParaRPr lang="en-US" sz="1200" dirty="0"/>
          </a:p>
          <a:p>
            <a:r>
              <a:rPr lang="en-US" sz="2400" dirty="0"/>
              <a:t>Intended to help you get what you need, get organized, and set the tone so that you can show what you know</a:t>
            </a:r>
          </a:p>
          <a:p>
            <a:endParaRPr lang="en-US" sz="1200" dirty="0"/>
          </a:p>
          <a:p>
            <a:r>
              <a:rPr lang="en-US" sz="2400" dirty="0"/>
              <a:t>Don’t let the first 5min impede the next 30min</a:t>
            </a:r>
          </a:p>
        </p:txBody>
      </p:sp>
    </p:spTree>
    <p:extLst>
      <p:ext uri="{BB962C8B-B14F-4D97-AF65-F5344CB8AC3E}">
        <p14:creationId xmlns:p14="http://schemas.microsoft.com/office/powerpoint/2010/main" val="302042081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308;p34">
            <a:extLst>
              <a:ext uri="{FF2B5EF4-FFF2-40B4-BE49-F238E27FC236}">
                <a16:creationId xmlns:a16="http://schemas.microsoft.com/office/drawing/2014/main" id="{083CBB24-6846-3B41-84CF-179244C071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25" r="1107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09;p34">
            <a:extLst>
              <a:ext uri="{FF2B5EF4-FFF2-40B4-BE49-F238E27FC236}">
                <a16:creationId xmlns:a16="http://schemas.microsoft.com/office/drawing/2014/main" id="{AD8EB5CB-E228-3247-83AB-319BB79CBFD7}"/>
              </a:ext>
            </a:extLst>
          </p:cNvPr>
          <p:cNvSpPr txBox="1">
            <a:spLocks/>
          </p:cNvSpPr>
          <p:nvPr/>
        </p:nvSpPr>
        <p:spPr>
          <a:xfrm>
            <a:off x="311700" y="1529650"/>
            <a:ext cx="8520600" cy="235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rtl="0">
              <a:lnSpc>
                <a:spcPct val="100000"/>
              </a:lnSpc>
              <a:spcAft>
                <a:spcPts val="1600"/>
              </a:spcAft>
            </a:pPr>
            <a:r>
              <a:rPr lang="en-US" sz="6000" b="1" dirty="0">
                <a:solidFill>
                  <a:srgbClr val="5890FF"/>
                </a:solidFill>
                <a:latin typeface="FreightSans Pro Black" panose="02000606030000020004" pitchFamily="2" charset="0"/>
                <a:ea typeface="Georgia"/>
                <a:cs typeface="Georgia"/>
                <a:sym typeface="Georgia"/>
              </a:rPr>
              <a:t>Don’t start coding straight away!</a:t>
            </a:r>
          </a:p>
        </p:txBody>
      </p:sp>
    </p:spTree>
    <p:extLst>
      <p:ext uri="{BB962C8B-B14F-4D97-AF65-F5344CB8AC3E}">
        <p14:creationId xmlns:p14="http://schemas.microsoft.com/office/powerpoint/2010/main" val="148957449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Proactive Communication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1500" y="1095375"/>
            <a:ext cx="8572500" cy="399317"/>
          </a:xfrm>
        </p:spPr>
        <p:txBody>
          <a:bodyPr/>
          <a:lstStyle/>
          <a:p>
            <a:r>
              <a:rPr lang="en-US" sz="2400" dirty="0"/>
              <a:t>Don’t start coding straight away!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2DCB7D8F-C63D-9E45-AFB2-E8D0F39F0DD2}"/>
              </a:ext>
            </a:extLst>
          </p:cNvPr>
          <p:cNvSpPr txBox="1">
            <a:spLocks/>
          </p:cNvSpPr>
          <p:nvPr/>
        </p:nvSpPr>
        <p:spPr>
          <a:xfrm>
            <a:off x="571501" y="1675280"/>
            <a:ext cx="8572500" cy="2286000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 defTabSz="204788" eaLnBrk="1" hangingPunct="1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3429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5143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6858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8572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en-US" sz="2400" dirty="0"/>
              <a:t>Don’t assume problems in CS are too easy or too difficult</a:t>
            </a:r>
          </a:p>
          <a:p>
            <a:pPr lvl="2"/>
            <a:r>
              <a:rPr lang="en-US" sz="1600" dirty="0"/>
              <a:t>Repeat the questions and rephrase it in your own words</a:t>
            </a:r>
          </a:p>
          <a:p>
            <a:pPr lvl="2"/>
            <a:r>
              <a:rPr lang="en-US" sz="1600" dirty="0"/>
              <a:t>Assume all information that is given is necessary to solve problems </a:t>
            </a:r>
          </a:p>
          <a:p>
            <a:endParaRPr lang="en-US" sz="1200" dirty="0"/>
          </a:p>
          <a:p>
            <a:r>
              <a:rPr lang="en-US" sz="2400" dirty="0"/>
              <a:t>Ask questions!</a:t>
            </a:r>
          </a:p>
          <a:p>
            <a:pPr lvl="2"/>
            <a:r>
              <a:rPr lang="en-US" sz="1600" dirty="0"/>
              <a:t>Make sure you fully understand the problem and expected solution to return</a:t>
            </a:r>
          </a:p>
          <a:p>
            <a:pPr lvl="2"/>
            <a:r>
              <a:rPr lang="en-US" sz="1600" dirty="0"/>
              <a:t>Resolve any areas of ambiguity; clarify the scope and intention of the problem</a:t>
            </a:r>
          </a:p>
          <a:p>
            <a:pPr lvl="2"/>
            <a:r>
              <a:rPr lang="en-US" sz="1600" dirty="0"/>
              <a:t>Validate or state assumptions</a:t>
            </a:r>
          </a:p>
          <a:p>
            <a:pPr lvl="2"/>
            <a:r>
              <a:rPr lang="en-US" sz="1600" dirty="0"/>
              <a:t>If there are </a:t>
            </a:r>
            <a:r>
              <a:rPr lang="en-US" sz="1600" dirty="0">
                <a:solidFill>
                  <a:srgbClr val="FF0000"/>
                </a:solidFill>
              </a:rPr>
              <a:t>edge cases (inputs that could break your solution</a:t>
            </a:r>
            <a:r>
              <a:rPr lang="en-US" sz="1600" dirty="0"/>
              <a:t>), how should they be handled?</a:t>
            </a:r>
          </a:p>
        </p:txBody>
      </p:sp>
    </p:spTree>
    <p:extLst>
      <p:ext uri="{BB962C8B-B14F-4D97-AF65-F5344CB8AC3E}">
        <p14:creationId xmlns:p14="http://schemas.microsoft.com/office/powerpoint/2010/main" val="237664145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1500" y="1095375"/>
            <a:ext cx="8572500" cy="399317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You are asked to design an algorithm to sort a list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What questions might you ask? </a:t>
            </a:r>
          </a:p>
        </p:txBody>
      </p:sp>
    </p:spTree>
    <p:extLst>
      <p:ext uri="{BB962C8B-B14F-4D97-AF65-F5344CB8AC3E}">
        <p14:creationId xmlns:p14="http://schemas.microsoft.com/office/powerpoint/2010/main" val="165106422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1500" y="1095375"/>
            <a:ext cx="8572500" cy="399317"/>
          </a:xfrm>
        </p:spPr>
        <p:txBody>
          <a:bodyPr/>
          <a:lstStyle/>
          <a:p>
            <a:r>
              <a:rPr lang="en-US" sz="2400" dirty="0"/>
              <a:t>You are asked to design an algorithm to sort a list. What questions might you ask? 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7B318B2-5D0A-BB4A-89F2-D9CE7A65F670}"/>
              </a:ext>
            </a:extLst>
          </p:cNvPr>
          <p:cNvSpPr txBox="1">
            <a:spLocks/>
          </p:cNvSpPr>
          <p:nvPr/>
        </p:nvSpPr>
        <p:spPr>
          <a:xfrm>
            <a:off x="571501" y="2028304"/>
            <a:ext cx="8572500" cy="1932975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 defTabSz="204788" eaLnBrk="1" hangingPunct="1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3429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5143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6858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8572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en-US" sz="2400" dirty="0"/>
              <a:t>What sort of list? An array? A linked list? </a:t>
            </a:r>
          </a:p>
          <a:p>
            <a:r>
              <a:rPr lang="en-US" sz="2400" dirty="0"/>
              <a:t>What does the array hold? Numbers? Characters? Strings? </a:t>
            </a:r>
          </a:p>
          <a:p>
            <a:r>
              <a:rPr lang="en-US" sz="2400" dirty="0"/>
              <a:t>Are the numbers integers? </a:t>
            </a:r>
          </a:p>
          <a:p>
            <a:r>
              <a:rPr lang="en-US" sz="2400" dirty="0"/>
              <a:t>Is there an upper bound on number of elements?</a:t>
            </a:r>
          </a:p>
          <a:p>
            <a:r>
              <a:rPr lang="en-US" sz="2400" dirty="0"/>
              <a:t>Are there duplicates? Should my algorithm be stable if so?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916921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390526"/>
            <a:ext cx="8572500" cy="689372"/>
          </a:xfrm>
        </p:spPr>
        <p:txBody>
          <a:bodyPr/>
          <a:lstStyle/>
          <a:p>
            <a:r>
              <a:rPr lang="en-US" dirty="0"/>
              <a:t>Other Forms of Proactive Communication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1500" y="1095375"/>
            <a:ext cx="8572500" cy="399317"/>
          </a:xfrm>
        </p:spPr>
        <p:txBody>
          <a:bodyPr/>
          <a:lstStyle/>
          <a:p>
            <a:r>
              <a:rPr lang="en-US" sz="2400" dirty="0"/>
              <a:t>Remember, communication isn’t always verbal. 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7847944-A9CD-C84C-85EE-BEEAA7269D47}"/>
              </a:ext>
            </a:extLst>
          </p:cNvPr>
          <p:cNvSpPr txBox="1">
            <a:spLocks/>
          </p:cNvSpPr>
          <p:nvPr/>
        </p:nvSpPr>
        <p:spPr>
          <a:xfrm>
            <a:off x="571501" y="1675280"/>
            <a:ext cx="4099890" cy="2285999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 defTabSz="204788" eaLnBrk="1" hangingPunct="1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3429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5143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6858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8572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en-US" sz="2400" dirty="0"/>
              <a:t>Be visual</a:t>
            </a:r>
          </a:p>
          <a:p>
            <a:pPr lvl="2"/>
            <a:r>
              <a:rPr lang="en-US" sz="2025" dirty="0"/>
              <a:t>Use diagrams</a:t>
            </a:r>
          </a:p>
          <a:p>
            <a:pPr lvl="2"/>
            <a:r>
              <a:rPr lang="en-US" sz="2025" dirty="0"/>
              <a:t>Illustrate the problem and your high-level solution approach</a:t>
            </a:r>
          </a:p>
        </p:txBody>
      </p:sp>
      <p:pic>
        <p:nvPicPr>
          <p:cNvPr id="7" name="Google Shape;341;p38">
            <a:extLst>
              <a:ext uri="{FF2B5EF4-FFF2-40B4-BE49-F238E27FC236}">
                <a16:creationId xmlns:a16="http://schemas.microsoft.com/office/drawing/2014/main" id="{40366D29-BB7B-6F4F-AB86-3CA7439EBE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9580" t="4612" r="6686" b="4938"/>
          <a:stretch/>
        </p:blipFill>
        <p:spPr>
          <a:xfrm>
            <a:off x="6565900" y="1494692"/>
            <a:ext cx="2276087" cy="3468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77876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4F8F31-FE8D-4C48-B25A-1607DD6D9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7739" y="-241545"/>
            <a:ext cx="9261739" cy="6051248"/>
          </a:xfrm>
          <a:prstGeom prst="rect">
            <a:avLst/>
          </a:prstGeom>
        </p:spPr>
      </p:pic>
      <p:sp>
        <p:nvSpPr>
          <p:cNvPr id="12" name="Google Shape;309;p34">
            <a:extLst>
              <a:ext uri="{FF2B5EF4-FFF2-40B4-BE49-F238E27FC236}">
                <a16:creationId xmlns:a16="http://schemas.microsoft.com/office/drawing/2014/main" id="{AD8EB5CB-E228-3247-83AB-319BB79CBFD7}"/>
              </a:ext>
            </a:extLst>
          </p:cNvPr>
          <p:cNvSpPr txBox="1">
            <a:spLocks/>
          </p:cNvSpPr>
          <p:nvPr/>
        </p:nvSpPr>
        <p:spPr>
          <a:xfrm>
            <a:off x="4727289" y="902360"/>
            <a:ext cx="3158836" cy="235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algn="l" rtl="0">
              <a:lnSpc>
                <a:spcPct val="100000"/>
              </a:lnSpc>
              <a:spcAft>
                <a:spcPts val="1600"/>
              </a:spcAft>
            </a:pPr>
            <a:r>
              <a:rPr lang="en-US" sz="4800" b="1" i="1" dirty="0">
                <a:solidFill>
                  <a:srgbClr val="5890FF"/>
                </a:solidFill>
                <a:latin typeface="FreightSans Pro Semibold" panose="02000606030000020004" pitchFamily="2" charset="0"/>
                <a:ea typeface="Georgia"/>
                <a:cs typeface="Georgia"/>
                <a:sym typeface="Georgia"/>
              </a:rPr>
              <a:t>Don’t let perfect be the enemy of good</a:t>
            </a:r>
          </a:p>
        </p:txBody>
      </p:sp>
    </p:spTree>
    <p:extLst>
      <p:ext uri="{BB962C8B-B14F-4D97-AF65-F5344CB8AC3E}">
        <p14:creationId xmlns:p14="http://schemas.microsoft.com/office/powerpoint/2010/main" val="112871052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Focus on Getting a Working Solution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5761BDB-851A-EC4E-BF78-A4AD9AAD15F5}"/>
              </a:ext>
            </a:extLst>
          </p:cNvPr>
          <p:cNvSpPr txBox="1">
            <a:spLocks/>
          </p:cNvSpPr>
          <p:nvPr/>
        </p:nvSpPr>
        <p:spPr>
          <a:xfrm>
            <a:off x="571500" y="1095375"/>
            <a:ext cx="8001000" cy="4191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390525" eaLnBrk="1" hangingPunct="1">
              <a:tabLst/>
              <a:defRPr sz="2250" baseline="0">
                <a:solidFill>
                  <a:schemeClr val="accent6"/>
                </a:solidFill>
                <a:latin typeface="FreightSansLFPro Med"/>
                <a:ea typeface="+mj-ea"/>
                <a:cs typeface="+mj-cs"/>
                <a:sym typeface="Helvetica"/>
              </a:defRPr>
            </a:lvl1pPr>
            <a:lvl2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2pPr>
            <a:lvl3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3pPr>
            <a:lvl4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4pPr>
            <a:lvl5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“Don’t let perfect be the enemy of good.”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1998574-C50D-EF42-95A8-3C2AC813D727}"/>
              </a:ext>
            </a:extLst>
          </p:cNvPr>
          <p:cNvSpPr txBox="1">
            <a:spLocks/>
          </p:cNvSpPr>
          <p:nvPr/>
        </p:nvSpPr>
        <p:spPr>
          <a:xfrm>
            <a:off x="571501" y="1675280"/>
            <a:ext cx="8572500" cy="2286000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 defTabSz="204788" eaLnBrk="1" hangingPunct="1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3429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5143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6858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8572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en-US" sz="2400" dirty="0"/>
              <a:t>Acknowledge the sub-optimal (brute force) solution first</a:t>
            </a:r>
          </a:p>
          <a:p>
            <a:pPr lvl="2"/>
            <a:r>
              <a:rPr lang="en-US" sz="1800" dirty="0"/>
              <a:t>Explain the time- and space-complexity of that brute force approach</a:t>
            </a:r>
          </a:p>
          <a:p>
            <a:pPr lvl="2"/>
            <a:r>
              <a:rPr lang="en-US" sz="1800" dirty="0"/>
              <a:t>Clarify why this solutions is bad – it’s unlikely this is the solution you’ll be coding</a:t>
            </a:r>
          </a:p>
          <a:p>
            <a:endParaRPr lang="en-US" sz="1200" dirty="0"/>
          </a:p>
          <a:p>
            <a:r>
              <a:rPr lang="en-US" sz="2400" dirty="0"/>
              <a:t>Then, consider: “Can I do better?”</a:t>
            </a:r>
          </a:p>
          <a:p>
            <a:pPr lvl="2"/>
            <a:r>
              <a:rPr lang="en-US" sz="1800" dirty="0"/>
              <a:t>Think about solutions that optimize for time- or space- complexity; consider tradeoffs</a:t>
            </a:r>
          </a:p>
          <a:p>
            <a:pPr lvl="2"/>
            <a:r>
              <a:rPr lang="en-US" sz="1800" dirty="0"/>
              <a:t>Ask …what you’re optimizing for (usually runtime or memory) and narrow down your set of solutions to the one you decide to code</a:t>
            </a:r>
          </a:p>
          <a:p>
            <a:pPr lvl="2"/>
            <a:r>
              <a:rPr lang="en-US" sz="1800" dirty="0"/>
              <a:t>Don’t worry at first about finding the MOST efficient way to solve the problem</a:t>
            </a:r>
          </a:p>
          <a:p>
            <a:pPr lvl="2"/>
            <a:r>
              <a:rPr lang="en-US" sz="1800" dirty="0"/>
              <a:t>Ask yourself: “What’s the best way to solve this that I know I can code?”</a:t>
            </a:r>
          </a:p>
        </p:txBody>
      </p:sp>
    </p:spTree>
    <p:extLst>
      <p:ext uri="{BB962C8B-B14F-4D97-AF65-F5344CB8AC3E}">
        <p14:creationId xmlns:p14="http://schemas.microsoft.com/office/powerpoint/2010/main" val="209802835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BA81D3-121A-4A2A-B645-D59ACDB958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 fontAlgn="ctr"/>
            <a:r>
              <a:rPr lang="en-US" sz="2000" dirty="0">
                <a:solidFill>
                  <a:srgbClr val="FF0000"/>
                </a:solidFill>
              </a:rPr>
              <a:t>The Algorithm Design Manual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</a:t>
            </a:r>
            <a:r>
              <a:rPr lang="en-US" sz="2000" b="0" i="1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Steven </a:t>
            </a:r>
            <a:r>
              <a:rPr lang="en-US" sz="2000" b="0" i="1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Skiena</a:t>
            </a:r>
            <a:br>
              <a:rPr lang="en-US" sz="2000" b="0" i="1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</a:br>
            <a:endParaRPr lang="en-US" sz="2000" b="0" i="1" dirty="0">
              <a:solidFill>
                <a:schemeClr val="bg1">
                  <a:lumMod val="50000"/>
                </a:schemeClr>
              </a:solidFill>
              <a:effectLst/>
              <a:latin typeface="Roboto" panose="02000000000000000000" pitchFamily="2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Roboto" panose="02000000000000000000" pitchFamily="2" charset="0"/>
              </a:rPr>
              <a:t>Elements of Programming Interviews (EPI)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(available in Java, Python, C++) –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Adnan Aziz, Amit Prakash, Tsung-Hsien Lee</a:t>
            </a:r>
            <a:br>
              <a:rPr lang="en-US" sz="20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</a:br>
            <a:endParaRPr lang="en-US" sz="2000" i="1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Roboto" panose="02000000000000000000" pitchFamily="2" charset="0"/>
              </a:rPr>
              <a:t>**</a:t>
            </a:r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</a:rPr>
              <a:t>Cracking The Coding Interview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 is more beginner friendly, compared to </a:t>
            </a:r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</a:rPr>
              <a:t>EPI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. </a:t>
            </a:r>
            <a:br>
              <a:rPr lang="en-US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</a:b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CA90B-1A47-46AC-9587-90AB9CAB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Design</a:t>
            </a:r>
          </a:p>
        </p:txBody>
      </p:sp>
    </p:spTree>
    <p:extLst>
      <p:ext uri="{BB962C8B-B14F-4D97-AF65-F5344CB8AC3E}">
        <p14:creationId xmlns:p14="http://schemas.microsoft.com/office/powerpoint/2010/main" val="54689764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Let’s go through an example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1998574-C50D-EF42-95A8-3C2AC813D727}"/>
              </a:ext>
            </a:extLst>
          </p:cNvPr>
          <p:cNvSpPr txBox="1">
            <a:spLocks/>
          </p:cNvSpPr>
          <p:nvPr/>
        </p:nvSpPr>
        <p:spPr>
          <a:xfrm>
            <a:off x="571501" y="1675280"/>
            <a:ext cx="8572500" cy="1498226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 defTabSz="204788" eaLnBrk="1" hangingPunct="1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3429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5143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6858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8572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None/>
            </a:pPr>
            <a:r>
              <a:rPr lang="en-US" sz="2400" dirty="0"/>
              <a:t>Question: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Given an array in which every number is between 1 and N, determine if there are any duplicates.</a:t>
            </a:r>
            <a:br>
              <a:rPr lang="en-US" sz="2400" dirty="0">
                <a:solidFill>
                  <a:srgbClr val="FF0000"/>
                </a:solidFill>
              </a:rPr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A9EE7C-2CAD-074B-998C-754AEF444EFE}"/>
              </a:ext>
            </a:extLst>
          </p:cNvPr>
          <p:cNvSpPr txBox="1"/>
          <p:nvPr/>
        </p:nvSpPr>
        <p:spPr>
          <a:xfrm>
            <a:off x="0" y="3362623"/>
            <a:ext cx="3665463" cy="8125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093" rtlCol="0" anchor="ctr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eightSansLFPro" panose="02000506030000020004" pitchFamily="2" charset="77"/>
              </a:rPr>
              <a:t>Input: [1, 3]</a:t>
            </a:r>
            <a:br>
              <a:rPr lang="en-US" sz="2400" dirty="0">
                <a:solidFill>
                  <a:schemeClr val="bg1"/>
                </a:solidFill>
                <a:latin typeface="FreightSansLFPro" panose="02000506030000020004" pitchFamily="2" charset="77"/>
              </a:rPr>
            </a:br>
            <a:r>
              <a:rPr lang="en-US" sz="2400" dirty="0">
                <a:solidFill>
                  <a:schemeClr val="bg1"/>
                </a:solidFill>
                <a:latin typeface="FreightSansLFPro" panose="02000506030000020004" pitchFamily="2" charset="77"/>
              </a:rPr>
              <a:t>Output: False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54FA8F-1446-DC43-BDF3-D1950E9C005D}"/>
              </a:ext>
            </a:extLst>
          </p:cNvPr>
          <p:cNvSpPr txBox="1"/>
          <p:nvPr/>
        </p:nvSpPr>
        <p:spPr>
          <a:xfrm>
            <a:off x="4857751" y="3362623"/>
            <a:ext cx="3665463" cy="8125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093" rtlCol="0" anchor="ctr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eightSansLFPro" panose="02000506030000020004" pitchFamily="2" charset="77"/>
              </a:rPr>
              <a:t>Input: [2, 2, 3]</a:t>
            </a:r>
            <a:br>
              <a:rPr lang="en-US" sz="2400" dirty="0">
                <a:solidFill>
                  <a:schemeClr val="bg1"/>
                </a:solidFill>
                <a:latin typeface="FreightSansLFPro" panose="02000506030000020004" pitchFamily="2" charset="77"/>
              </a:rPr>
            </a:br>
            <a:r>
              <a:rPr lang="en-US" sz="2400" dirty="0">
                <a:solidFill>
                  <a:schemeClr val="bg1"/>
                </a:solidFill>
                <a:latin typeface="FreightSansLFPro" panose="02000506030000020004" pitchFamily="2" charset="77"/>
              </a:rPr>
              <a:t>Output: True</a:t>
            </a:r>
          </a:p>
        </p:txBody>
      </p:sp>
    </p:spTree>
    <p:extLst>
      <p:ext uri="{BB962C8B-B14F-4D97-AF65-F5344CB8AC3E}">
        <p14:creationId xmlns:p14="http://schemas.microsoft.com/office/powerpoint/2010/main" val="30564261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71500" y="1320222"/>
            <a:ext cx="7750464" cy="2719720"/>
          </a:xfrm>
        </p:spPr>
        <p:txBody>
          <a:bodyPr lIns="0"/>
          <a:lstStyle/>
          <a:p>
            <a:r>
              <a:rPr lang="en-US" sz="2400" dirty="0"/>
              <a:t>“Shiraj….I understand the concept but can’t get it into code”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Need to improve debugging skills – everyone writes bugs, but make it easier to find and fix. </a:t>
            </a:r>
          </a:p>
          <a:p>
            <a:endParaRPr lang="en-US" sz="2400" dirty="0"/>
          </a:p>
          <a:p>
            <a:r>
              <a:rPr lang="en-US" sz="2400" dirty="0"/>
              <a:t>Make the problematic code space smaller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specifically for GSU students</a:t>
            </a:r>
          </a:p>
        </p:txBody>
      </p:sp>
    </p:spTree>
    <p:extLst>
      <p:ext uri="{BB962C8B-B14F-4D97-AF65-F5344CB8AC3E}">
        <p14:creationId xmlns:p14="http://schemas.microsoft.com/office/powerpoint/2010/main" val="311049779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Given an array of numbers, determine if there are any duplicates.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1998574-C50D-EF42-95A8-3C2AC813D727}"/>
              </a:ext>
            </a:extLst>
          </p:cNvPr>
          <p:cNvSpPr txBox="1">
            <a:spLocks/>
          </p:cNvSpPr>
          <p:nvPr/>
        </p:nvSpPr>
        <p:spPr>
          <a:xfrm>
            <a:off x="571501" y="1675280"/>
            <a:ext cx="8572500" cy="1498226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 defTabSz="204788" eaLnBrk="1" hangingPunct="1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3429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5143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6858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8572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None/>
            </a:pPr>
            <a:r>
              <a:rPr lang="en-US" sz="2400" dirty="0"/>
              <a:t>Step 1 – </a:t>
            </a:r>
            <a:r>
              <a:rPr lang="en-US" sz="2400" dirty="0">
                <a:solidFill>
                  <a:srgbClr val="FF0000"/>
                </a:solidFill>
              </a:rPr>
              <a:t>Ask clarifying questions</a:t>
            </a:r>
          </a:p>
          <a:p>
            <a:r>
              <a:rPr lang="en-US" sz="2400" dirty="0"/>
              <a:t>Can I destroy or modify the array?</a:t>
            </a:r>
          </a:p>
          <a:p>
            <a:r>
              <a:rPr lang="en-US" sz="2400" dirty="0"/>
              <a:t>Are they all integers?</a:t>
            </a:r>
          </a:p>
          <a:p>
            <a:r>
              <a:rPr lang="en-US" sz="2400" dirty="0"/>
              <a:t>Can the array be empty?</a:t>
            </a:r>
          </a:p>
          <a:p>
            <a:r>
              <a:rPr lang="en-US" sz="2400" dirty="0"/>
              <a:t>Can I use additional space?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695439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Given an array of numbers, determine if there are any duplicates.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1998574-C50D-EF42-95A8-3C2AC813D727}"/>
              </a:ext>
            </a:extLst>
          </p:cNvPr>
          <p:cNvSpPr txBox="1">
            <a:spLocks/>
          </p:cNvSpPr>
          <p:nvPr/>
        </p:nvSpPr>
        <p:spPr>
          <a:xfrm>
            <a:off x="571501" y="1675280"/>
            <a:ext cx="8572500" cy="1498226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 defTabSz="204788" eaLnBrk="1" hangingPunct="1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3429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5143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6858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8572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None/>
            </a:pPr>
            <a:r>
              <a:rPr lang="en-US" sz="2400" dirty="0"/>
              <a:t>Step 2 – </a:t>
            </a:r>
            <a:r>
              <a:rPr lang="en-US" sz="2400" dirty="0">
                <a:solidFill>
                  <a:srgbClr val="FF0000"/>
                </a:solidFill>
              </a:rPr>
              <a:t>Get a </a:t>
            </a:r>
            <a:r>
              <a:rPr lang="en-US" sz="2400" b="1" dirty="0">
                <a:solidFill>
                  <a:srgbClr val="FF0000"/>
                </a:solidFill>
              </a:rPr>
              <a:t>base</a:t>
            </a:r>
            <a:r>
              <a:rPr lang="en-US" sz="2400" dirty="0">
                <a:solidFill>
                  <a:srgbClr val="FF0000"/>
                </a:solidFill>
              </a:rPr>
              <a:t> solution</a:t>
            </a:r>
          </a:p>
          <a:p>
            <a:r>
              <a:rPr lang="en-US" sz="2400" dirty="0"/>
              <a:t>What’s the best way to solve this that I’m confident I can code?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511606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Given an array of numbers, determine if there are any duplicates.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1998574-C50D-EF42-95A8-3C2AC813D727}"/>
              </a:ext>
            </a:extLst>
          </p:cNvPr>
          <p:cNvSpPr txBox="1">
            <a:spLocks/>
          </p:cNvSpPr>
          <p:nvPr/>
        </p:nvSpPr>
        <p:spPr>
          <a:xfrm>
            <a:off x="571500" y="1549774"/>
            <a:ext cx="8572500" cy="1498226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 defTabSz="204788" eaLnBrk="1" hangingPunct="1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3429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5143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6858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8572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None/>
            </a:pPr>
            <a:r>
              <a:rPr lang="en-US" sz="2400" dirty="0" err="1"/>
              <a:t>boolean</a:t>
            </a:r>
            <a:r>
              <a:rPr lang="en-US" sz="2400" dirty="0"/>
              <a:t> </a:t>
            </a:r>
            <a:r>
              <a:rPr lang="en-US" sz="2400" dirty="0" err="1"/>
              <a:t>hasDup</a:t>
            </a:r>
            <a:r>
              <a:rPr lang="en-US" sz="2400" dirty="0"/>
              <a:t>(int[] a) {</a:t>
            </a:r>
            <a:br>
              <a:rPr lang="en-US" sz="2400" dirty="0"/>
            </a:br>
            <a:r>
              <a:rPr lang="en-US" sz="2400" dirty="0"/>
              <a:t>  for (int </a:t>
            </a:r>
            <a:r>
              <a:rPr lang="en-US" sz="2400" dirty="0" err="1"/>
              <a:t>i</a:t>
            </a:r>
            <a:r>
              <a:rPr lang="en-US" sz="2400" dirty="0"/>
              <a:t> = 0; </a:t>
            </a:r>
            <a:r>
              <a:rPr lang="en-US" sz="2400" dirty="0" err="1"/>
              <a:t>i</a:t>
            </a:r>
            <a:r>
              <a:rPr lang="en-US" sz="2400" dirty="0"/>
              <a:t> &lt; </a:t>
            </a:r>
            <a:r>
              <a:rPr lang="en-US" sz="2400" dirty="0" err="1"/>
              <a:t>a.length</a:t>
            </a:r>
            <a:r>
              <a:rPr lang="en-US" sz="2400" dirty="0"/>
              <a:t>; </a:t>
            </a:r>
            <a:r>
              <a:rPr lang="en-US" sz="2400" dirty="0" err="1"/>
              <a:t>i</a:t>
            </a:r>
            <a:r>
              <a:rPr lang="en-US" sz="2400" dirty="0"/>
              <a:t>++) {</a:t>
            </a:r>
            <a:br>
              <a:rPr lang="en-US" sz="2400" dirty="0"/>
            </a:br>
            <a:r>
              <a:rPr lang="en-US" sz="2400" dirty="0"/>
              <a:t>    for (int j = </a:t>
            </a:r>
            <a:r>
              <a:rPr lang="en-US" sz="2400" dirty="0" err="1"/>
              <a:t>i</a:t>
            </a:r>
            <a:r>
              <a:rPr lang="en-US" sz="2400" dirty="0"/>
              <a:t>; j &lt; </a:t>
            </a:r>
            <a:r>
              <a:rPr lang="en-US" sz="2400" dirty="0" err="1"/>
              <a:t>a.length</a:t>
            </a:r>
            <a:r>
              <a:rPr lang="en-US" sz="2400" dirty="0"/>
              <a:t>; </a:t>
            </a:r>
            <a:r>
              <a:rPr lang="en-US" sz="2400" dirty="0" err="1"/>
              <a:t>j++</a:t>
            </a:r>
            <a:r>
              <a:rPr lang="en-US" sz="2400" dirty="0"/>
              <a:t>) {</a:t>
            </a:r>
            <a:br>
              <a:rPr lang="en-US" sz="2400" dirty="0"/>
            </a:br>
            <a:r>
              <a:rPr lang="en-US" sz="2400" dirty="0"/>
              <a:t>      if (a[</a:t>
            </a:r>
            <a:r>
              <a:rPr lang="en-US" sz="2400" dirty="0" err="1"/>
              <a:t>i</a:t>
            </a:r>
            <a:r>
              <a:rPr lang="en-US" sz="2400" dirty="0"/>
              <a:t>] == a[j+1]) return true;</a:t>
            </a:r>
            <a:br>
              <a:rPr lang="en-US" sz="2400" dirty="0"/>
            </a:br>
            <a:r>
              <a:rPr lang="en-US" sz="2400" dirty="0"/>
              <a:t>    }</a:t>
            </a:r>
            <a:br>
              <a:rPr lang="en-US" sz="2400" dirty="0"/>
            </a:br>
            <a:r>
              <a:rPr lang="en-US" sz="2400" dirty="0"/>
              <a:t>  }</a:t>
            </a:r>
            <a:br>
              <a:rPr lang="en-US" sz="2400" dirty="0"/>
            </a:br>
            <a:r>
              <a:rPr lang="en-US" sz="2400" dirty="0"/>
              <a:t>  return false;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C80FD-69FC-A14C-AAE4-F5BB2B633C4D}"/>
              </a:ext>
            </a:extLst>
          </p:cNvPr>
          <p:cNvSpPr txBox="1"/>
          <p:nvPr/>
        </p:nvSpPr>
        <p:spPr>
          <a:xfrm>
            <a:off x="5020515" y="2298887"/>
            <a:ext cx="3729038" cy="851371"/>
          </a:xfrm>
          <a:prstGeom prst="rect">
            <a:avLst/>
          </a:prstGeom>
          <a:noFill/>
        </p:spPr>
        <p:txBody>
          <a:bodyPr wrap="square" lIns="91425" tIns="45712" rIns="91425" bIns="45712" rtlCol="0">
            <a:spAutoFit/>
          </a:bodyPr>
          <a:lstStyle/>
          <a:p>
            <a:r>
              <a:rPr lang="en-US" altLang="en-US" sz="4800" dirty="0">
                <a:solidFill>
                  <a:schemeClr val="bg1"/>
                </a:solidFill>
                <a:latin typeface="Vista Sans OT Medium" pitchFamily="50" charset="0"/>
                <a:ea typeface="ヒラギノ角ゴ ProN W6" charset="-128"/>
                <a:sym typeface="Vista Sans OT Medium" pitchFamily="50" charset="0"/>
              </a:rPr>
              <a:t>O(n</a:t>
            </a:r>
            <a:r>
              <a:rPr lang="en-US" altLang="en-US" sz="4800" baseline="30000" dirty="0">
                <a:solidFill>
                  <a:schemeClr val="bg1"/>
                </a:solidFill>
                <a:latin typeface="Vista Sans OT Medium" pitchFamily="50" charset="0"/>
                <a:ea typeface="ヒラギノ角ゴ ProN W6" charset="-128"/>
                <a:sym typeface="Vista Sans OT Medium" pitchFamily="50" charset="0"/>
              </a:rPr>
              <a:t>2</a:t>
            </a:r>
            <a:r>
              <a:rPr lang="en-US" altLang="en-US" sz="4800" dirty="0">
                <a:solidFill>
                  <a:schemeClr val="bg1"/>
                </a:solidFill>
                <a:latin typeface="Vista Sans OT Medium" pitchFamily="50" charset="0"/>
                <a:ea typeface="ヒラギノ角ゴ ProN W6" charset="-128"/>
                <a:sym typeface="Vista Sans OT Medium" pitchFamily="50" charset="0"/>
              </a:rPr>
              <a:t>)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6021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Given an array of numbers, determine if there are any duplicates.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1998574-C50D-EF42-95A8-3C2AC813D727}"/>
              </a:ext>
            </a:extLst>
          </p:cNvPr>
          <p:cNvSpPr txBox="1">
            <a:spLocks/>
          </p:cNvSpPr>
          <p:nvPr/>
        </p:nvSpPr>
        <p:spPr>
          <a:xfrm>
            <a:off x="571500" y="1549774"/>
            <a:ext cx="8572500" cy="1498226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 defTabSz="204788" eaLnBrk="1" hangingPunct="1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3429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5143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6858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8572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None/>
            </a:pPr>
            <a:r>
              <a:rPr lang="en-US" sz="2400" dirty="0" err="1"/>
              <a:t>boolean</a:t>
            </a:r>
            <a:r>
              <a:rPr lang="en-US" sz="2400" dirty="0"/>
              <a:t> </a:t>
            </a:r>
            <a:r>
              <a:rPr lang="en-US" sz="2400" dirty="0" err="1"/>
              <a:t>hasDup</a:t>
            </a:r>
            <a:r>
              <a:rPr lang="en-US" sz="2400" dirty="0"/>
              <a:t>(int[] a) {</a:t>
            </a:r>
            <a:br>
              <a:rPr lang="en-US" sz="2400" dirty="0"/>
            </a:br>
            <a:r>
              <a:rPr lang="en-US" sz="2400" dirty="0"/>
              <a:t>   </a:t>
            </a:r>
            <a:r>
              <a:rPr lang="en-US" sz="2400" dirty="0" err="1"/>
              <a:t>a.sort</a:t>
            </a:r>
            <a:r>
              <a:rPr lang="en-US" sz="2400" dirty="0"/>
              <a:t>();</a:t>
            </a:r>
            <a:br>
              <a:rPr lang="en-US" sz="2400" dirty="0"/>
            </a:br>
            <a:r>
              <a:rPr lang="en-US" sz="2400" dirty="0"/>
              <a:t>   for (int </a:t>
            </a:r>
            <a:r>
              <a:rPr lang="en-US" sz="2400" dirty="0" err="1"/>
              <a:t>i</a:t>
            </a:r>
            <a:r>
              <a:rPr lang="en-US" sz="2400" dirty="0"/>
              <a:t> = 0; </a:t>
            </a:r>
            <a:r>
              <a:rPr lang="en-US" sz="2400" dirty="0" err="1"/>
              <a:t>i</a:t>
            </a:r>
            <a:r>
              <a:rPr lang="en-US" sz="2400" dirty="0"/>
              <a:t> &lt; a.length-1; </a:t>
            </a:r>
            <a:r>
              <a:rPr lang="en-US" sz="2400" dirty="0" err="1"/>
              <a:t>i</a:t>
            </a:r>
            <a:r>
              <a:rPr lang="en-US" sz="2400" dirty="0"/>
              <a:t>++) {</a:t>
            </a:r>
            <a:br>
              <a:rPr lang="en-US" sz="2400" dirty="0"/>
            </a:br>
            <a:r>
              <a:rPr lang="en-US" sz="2400" dirty="0"/>
              <a:t>     if (a[</a:t>
            </a:r>
            <a:r>
              <a:rPr lang="en-US" sz="2400" dirty="0" err="1"/>
              <a:t>i</a:t>
            </a:r>
            <a:r>
              <a:rPr lang="en-US" sz="2400" dirty="0"/>
              <a:t>] == a[i+1]) return true;</a:t>
            </a:r>
            <a:br>
              <a:rPr lang="en-US" sz="2400" dirty="0"/>
            </a:br>
            <a:r>
              <a:rPr lang="en-US" sz="2400" dirty="0"/>
              <a:t>   }</a:t>
            </a:r>
            <a:br>
              <a:rPr lang="en-US" sz="2400" dirty="0"/>
            </a:br>
            <a:r>
              <a:rPr lang="en-US" sz="2400" dirty="0"/>
              <a:t>  return false;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C80FD-69FC-A14C-AAE4-F5BB2B633C4D}"/>
              </a:ext>
            </a:extLst>
          </p:cNvPr>
          <p:cNvSpPr txBox="1"/>
          <p:nvPr/>
        </p:nvSpPr>
        <p:spPr>
          <a:xfrm>
            <a:off x="5020515" y="2298887"/>
            <a:ext cx="3729038" cy="851371"/>
          </a:xfrm>
          <a:prstGeom prst="rect">
            <a:avLst/>
          </a:prstGeom>
          <a:noFill/>
        </p:spPr>
        <p:txBody>
          <a:bodyPr wrap="square" lIns="91425" tIns="45712" rIns="91425" bIns="45712" rtlCol="0">
            <a:spAutoFit/>
          </a:bodyPr>
          <a:lstStyle/>
          <a:p>
            <a:r>
              <a:rPr lang="en-US" altLang="en-US" sz="4800" dirty="0">
                <a:solidFill>
                  <a:schemeClr val="bg1"/>
                </a:solidFill>
                <a:latin typeface="Vista Sans OT Medium" pitchFamily="50" charset="0"/>
                <a:ea typeface="ヒラギノ角ゴ ProN W6" charset="-128"/>
                <a:sym typeface="Vista Sans OT Medium" pitchFamily="50" charset="0"/>
              </a:rPr>
              <a:t>O(</a:t>
            </a:r>
            <a:r>
              <a:rPr lang="en-US" altLang="en-US" sz="4800" dirty="0" err="1">
                <a:solidFill>
                  <a:schemeClr val="bg1"/>
                </a:solidFill>
                <a:latin typeface="Vista Sans OT Medium" pitchFamily="50" charset="0"/>
                <a:ea typeface="ヒラギノ角ゴ ProN W6" charset="-128"/>
                <a:sym typeface="Vista Sans OT Medium" pitchFamily="50" charset="0"/>
              </a:rPr>
              <a:t>nlogn</a:t>
            </a:r>
            <a:r>
              <a:rPr lang="en-US" altLang="en-US" sz="4800" dirty="0">
                <a:solidFill>
                  <a:schemeClr val="bg1"/>
                </a:solidFill>
                <a:latin typeface="Vista Sans OT Medium" pitchFamily="50" charset="0"/>
                <a:ea typeface="ヒラギノ角ゴ ProN W6" charset="-128"/>
                <a:sym typeface="Vista Sans OT Medium" pitchFamily="50" charset="0"/>
              </a:rPr>
              <a:t>)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3997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Given an array of numbers, determine if there are any duplicates.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1998574-C50D-EF42-95A8-3C2AC813D727}"/>
              </a:ext>
            </a:extLst>
          </p:cNvPr>
          <p:cNvSpPr txBox="1">
            <a:spLocks/>
          </p:cNvSpPr>
          <p:nvPr/>
        </p:nvSpPr>
        <p:spPr>
          <a:xfrm>
            <a:off x="571500" y="1549774"/>
            <a:ext cx="8572500" cy="1498226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 defTabSz="204788" eaLnBrk="1" hangingPunct="1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3429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5143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6858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8572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None/>
            </a:pPr>
            <a:r>
              <a:rPr lang="en-US" sz="2400" dirty="0"/>
              <a:t>function </a:t>
            </a:r>
            <a:r>
              <a:rPr lang="en-US" sz="2400" dirty="0" err="1"/>
              <a:t>hasDupe</a:t>
            </a:r>
            <a:r>
              <a:rPr lang="en-US" sz="2400" dirty="0"/>
              <a:t>(</a:t>
            </a:r>
            <a:r>
              <a:rPr lang="en-US" sz="2400" dirty="0" err="1"/>
              <a:t>nums</a:t>
            </a:r>
            <a:r>
              <a:rPr lang="en-US" sz="2400" dirty="0"/>
              <a:t>) {</a:t>
            </a:r>
            <a:br>
              <a:rPr lang="en-US" sz="2400" dirty="0"/>
            </a:br>
            <a:r>
              <a:rPr lang="en-US" sz="2400" dirty="0"/>
              <a:t>   </a:t>
            </a:r>
            <a:r>
              <a:rPr lang="en-US" sz="2400" dirty="0">
                <a:solidFill>
                  <a:srgbClr val="FF0000"/>
                </a:solidFill>
              </a:rPr>
              <a:t>var seen = {}; #dictionary/HashMap</a:t>
            </a:r>
            <a:br>
              <a:rPr lang="en-US" sz="2400" dirty="0"/>
            </a:br>
            <a:r>
              <a:rPr lang="en-US" sz="2400" dirty="0"/>
              <a:t>   for (var </a:t>
            </a:r>
            <a:r>
              <a:rPr lang="en-US" sz="2400" dirty="0" err="1"/>
              <a:t>i</a:t>
            </a:r>
            <a:r>
              <a:rPr lang="en-US" sz="2400" dirty="0"/>
              <a:t> = 0; </a:t>
            </a:r>
            <a:r>
              <a:rPr lang="en-US" sz="2400" dirty="0" err="1"/>
              <a:t>i</a:t>
            </a:r>
            <a:r>
              <a:rPr lang="en-US" sz="2400" dirty="0"/>
              <a:t> &lt; </a:t>
            </a:r>
            <a:r>
              <a:rPr lang="en-US" sz="2400" dirty="0" err="1"/>
              <a:t>nums.length</a:t>
            </a:r>
            <a:r>
              <a:rPr lang="en-US" sz="2400" dirty="0"/>
              <a:t>; </a:t>
            </a:r>
            <a:r>
              <a:rPr lang="en-US" sz="2400" dirty="0" err="1"/>
              <a:t>i</a:t>
            </a:r>
            <a:r>
              <a:rPr lang="en-US" sz="2400" dirty="0"/>
              <a:t>++) {</a:t>
            </a:r>
            <a:br>
              <a:rPr lang="en-US" sz="2400" dirty="0"/>
            </a:br>
            <a:r>
              <a:rPr lang="en-US" sz="2400" dirty="0"/>
              <a:t>     if (seen[</a:t>
            </a:r>
            <a:r>
              <a:rPr lang="en-US" sz="2400" dirty="0" err="1"/>
              <a:t>nums</a:t>
            </a:r>
            <a:r>
              <a:rPr lang="en-US" sz="2400" dirty="0"/>
              <a:t>[</a:t>
            </a:r>
            <a:r>
              <a:rPr lang="en-US" sz="2400" dirty="0" err="1"/>
              <a:t>i</a:t>
            </a:r>
            <a:r>
              <a:rPr lang="en-US" sz="2400" dirty="0"/>
              <a:t>]]) return true;</a:t>
            </a:r>
            <a:br>
              <a:rPr lang="en-US" sz="2400" dirty="0"/>
            </a:br>
            <a:r>
              <a:rPr lang="en-US" sz="2400" dirty="0"/>
              <a:t>     seen[</a:t>
            </a:r>
            <a:r>
              <a:rPr lang="en-US" sz="2400" dirty="0" err="1"/>
              <a:t>nums</a:t>
            </a:r>
            <a:r>
              <a:rPr lang="en-US" sz="2400" dirty="0"/>
              <a:t>[</a:t>
            </a:r>
            <a:r>
              <a:rPr lang="en-US" sz="2400" dirty="0" err="1"/>
              <a:t>i</a:t>
            </a:r>
            <a:r>
              <a:rPr lang="en-US" sz="2400" dirty="0"/>
              <a:t>]] = true;</a:t>
            </a:r>
            <a:br>
              <a:rPr lang="en-US" sz="2400" dirty="0"/>
            </a:br>
            <a:r>
              <a:rPr lang="en-US" sz="2400" dirty="0"/>
              <a:t>   }</a:t>
            </a:r>
            <a:br>
              <a:rPr lang="en-US" sz="2400" dirty="0"/>
            </a:br>
            <a:r>
              <a:rPr lang="en-US" sz="2400" dirty="0"/>
              <a:t>   return false;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C80FD-69FC-A14C-AAE4-F5BB2B633C4D}"/>
              </a:ext>
            </a:extLst>
          </p:cNvPr>
          <p:cNvSpPr txBox="1"/>
          <p:nvPr/>
        </p:nvSpPr>
        <p:spPr>
          <a:xfrm>
            <a:off x="6006353" y="2298887"/>
            <a:ext cx="2743200" cy="1401971"/>
          </a:xfrm>
          <a:prstGeom prst="rect">
            <a:avLst/>
          </a:prstGeom>
          <a:noFill/>
        </p:spPr>
        <p:txBody>
          <a:bodyPr wrap="square" lIns="91425" tIns="45712" rIns="91425" bIns="45712" rtlCol="0">
            <a:spAutoFit/>
          </a:bodyPr>
          <a:lstStyle/>
          <a:p>
            <a:r>
              <a:rPr lang="en-US" altLang="en-US" sz="4000" dirty="0">
                <a:solidFill>
                  <a:schemeClr val="bg1"/>
                </a:solidFill>
                <a:latin typeface="Vista Sans OT Medium" pitchFamily="50" charset="0"/>
                <a:ea typeface="ヒラギノ角ゴ ProN W6" charset="-128"/>
                <a:sym typeface="Vista Sans OT Medium" pitchFamily="50" charset="0"/>
              </a:rPr>
              <a:t>O(n) time and space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739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Determine if two strings are anagrams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5761BDB-851A-EC4E-BF78-A4AD9AAD15F5}"/>
              </a:ext>
            </a:extLst>
          </p:cNvPr>
          <p:cNvSpPr txBox="1">
            <a:spLocks/>
          </p:cNvSpPr>
          <p:nvPr/>
        </p:nvSpPr>
        <p:spPr>
          <a:xfrm>
            <a:off x="571500" y="1095375"/>
            <a:ext cx="8001000" cy="4191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390525" eaLnBrk="1" hangingPunct="1">
              <a:tabLst/>
              <a:defRPr sz="2250" baseline="0">
                <a:solidFill>
                  <a:schemeClr val="accent6"/>
                </a:solidFill>
                <a:latin typeface="FreightSansLFPro Med"/>
                <a:ea typeface="+mj-ea"/>
                <a:cs typeface="+mj-cs"/>
                <a:sym typeface="Helvetica"/>
              </a:defRPr>
            </a:lvl1pPr>
            <a:lvl2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2pPr>
            <a:lvl3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3pPr>
            <a:lvl4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4pPr>
            <a:lvl5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Anagram means two strings can be rearranged to be equal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1998574-C50D-EF42-95A8-3C2AC813D727}"/>
              </a:ext>
            </a:extLst>
          </p:cNvPr>
          <p:cNvSpPr txBox="1">
            <a:spLocks/>
          </p:cNvSpPr>
          <p:nvPr/>
        </p:nvSpPr>
        <p:spPr>
          <a:xfrm>
            <a:off x="571501" y="1675280"/>
            <a:ext cx="8572500" cy="2286000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 defTabSz="204788" eaLnBrk="1" hangingPunct="1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3429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5143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6858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8572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None/>
            </a:pPr>
            <a:r>
              <a:rPr lang="en-US" sz="2400" dirty="0"/>
              <a:t>bool </a:t>
            </a:r>
            <a:r>
              <a:rPr lang="en-US" sz="2400" dirty="0" err="1"/>
              <a:t>areAnagrams</a:t>
            </a:r>
            <a:r>
              <a:rPr lang="en-US" sz="2400" dirty="0"/>
              <a:t>(String x, String y) {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222590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Nth to Last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5761BDB-851A-EC4E-BF78-A4AD9AAD15F5}"/>
              </a:ext>
            </a:extLst>
          </p:cNvPr>
          <p:cNvSpPr txBox="1">
            <a:spLocks/>
          </p:cNvSpPr>
          <p:nvPr/>
        </p:nvSpPr>
        <p:spPr>
          <a:xfrm>
            <a:off x="571500" y="1095375"/>
            <a:ext cx="8001000" cy="4191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390525" eaLnBrk="1" hangingPunct="1">
              <a:tabLst/>
              <a:defRPr sz="2250" baseline="0">
                <a:solidFill>
                  <a:schemeClr val="accent6"/>
                </a:solidFill>
                <a:latin typeface="FreightSansLFPro Med"/>
                <a:ea typeface="+mj-ea"/>
                <a:cs typeface="+mj-cs"/>
                <a:sym typeface="Helvetica"/>
              </a:defRPr>
            </a:lvl1pPr>
            <a:lvl2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2pPr>
            <a:lvl3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3pPr>
            <a:lvl4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4pPr>
            <a:lvl5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Given a singly linked list, find the nth to last element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1998574-C50D-EF42-95A8-3C2AC813D727}"/>
              </a:ext>
            </a:extLst>
          </p:cNvPr>
          <p:cNvSpPr txBox="1">
            <a:spLocks/>
          </p:cNvSpPr>
          <p:nvPr/>
        </p:nvSpPr>
        <p:spPr>
          <a:xfrm>
            <a:off x="571501" y="1675280"/>
            <a:ext cx="8572500" cy="2286000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 defTabSz="204788" eaLnBrk="1" hangingPunct="1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3429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5143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6858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8572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en-US" sz="2400" dirty="0"/>
              <a:t>If n = 1, it’s the last element</a:t>
            </a:r>
          </a:p>
          <a:p>
            <a:r>
              <a:rPr lang="en-US" sz="2400" dirty="0"/>
              <a:t>If n = 2, it’s the second to last element</a:t>
            </a:r>
          </a:p>
          <a:p>
            <a:r>
              <a:rPr lang="en-US" sz="2400" dirty="0"/>
              <a:t>4-&gt;5-&gt;1-&gt;2</a:t>
            </a:r>
          </a:p>
          <a:p>
            <a:pPr lvl="1"/>
            <a:r>
              <a:rPr lang="en-US" sz="1800" dirty="0"/>
              <a:t>N = 1 </a:t>
            </a:r>
            <a:r>
              <a:rPr lang="en-US" sz="1800" dirty="0">
                <a:sym typeface="Wingdings" pitchFamily="2" charset="2"/>
              </a:rPr>
              <a:t>would return 2</a:t>
            </a:r>
          </a:p>
          <a:p>
            <a:pPr lvl="1"/>
            <a:r>
              <a:rPr lang="en-US" sz="1800" dirty="0">
                <a:sym typeface="Wingdings" pitchFamily="2" charset="2"/>
              </a:rPr>
              <a:t>N = 3 would return 5</a:t>
            </a:r>
            <a:br>
              <a:rPr lang="en-US" sz="1425" dirty="0"/>
            </a:br>
            <a:endParaRPr lang="en-US" sz="1425" dirty="0"/>
          </a:p>
          <a:p>
            <a:r>
              <a:rPr lang="en-US" sz="2400" dirty="0"/>
              <a:t>Node class has fields </a:t>
            </a:r>
            <a:r>
              <a:rPr lang="en-US" sz="2400" b="1" dirty="0"/>
              <a:t>int value </a:t>
            </a:r>
            <a:r>
              <a:rPr lang="en-US" sz="2400" dirty="0"/>
              <a:t>and </a:t>
            </a:r>
            <a:r>
              <a:rPr lang="en-US" sz="2400" b="1" dirty="0"/>
              <a:t>Node next</a:t>
            </a:r>
          </a:p>
        </p:txBody>
      </p:sp>
    </p:spTree>
    <p:extLst>
      <p:ext uri="{BB962C8B-B14F-4D97-AF65-F5344CB8AC3E}">
        <p14:creationId xmlns:p14="http://schemas.microsoft.com/office/powerpoint/2010/main" val="365514905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Nth to Last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5761BDB-851A-EC4E-BF78-A4AD9AAD15F5}"/>
              </a:ext>
            </a:extLst>
          </p:cNvPr>
          <p:cNvSpPr txBox="1">
            <a:spLocks/>
          </p:cNvSpPr>
          <p:nvPr/>
        </p:nvSpPr>
        <p:spPr>
          <a:xfrm>
            <a:off x="571500" y="1095375"/>
            <a:ext cx="8001000" cy="4191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390525" eaLnBrk="1" hangingPunct="1">
              <a:tabLst/>
              <a:defRPr sz="2250" baseline="0">
                <a:solidFill>
                  <a:schemeClr val="accent6"/>
                </a:solidFill>
                <a:latin typeface="FreightSansLFPro Med"/>
                <a:ea typeface="+mj-ea"/>
                <a:cs typeface="+mj-cs"/>
                <a:sym typeface="Helvetica"/>
              </a:defRPr>
            </a:lvl1pPr>
            <a:lvl2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2pPr>
            <a:lvl3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3pPr>
            <a:lvl4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4pPr>
            <a:lvl5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Given a singly linked list, find the nth to last element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1998574-C50D-EF42-95A8-3C2AC813D727}"/>
              </a:ext>
            </a:extLst>
          </p:cNvPr>
          <p:cNvSpPr txBox="1">
            <a:spLocks/>
          </p:cNvSpPr>
          <p:nvPr/>
        </p:nvSpPr>
        <p:spPr>
          <a:xfrm>
            <a:off x="571501" y="1675280"/>
            <a:ext cx="8572500" cy="2286000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 defTabSz="204788" eaLnBrk="1" hangingPunct="1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3429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5143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6858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8572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None/>
            </a:pPr>
            <a:r>
              <a:rPr lang="en-US" sz="2400" dirty="0"/>
              <a:t>int </a:t>
            </a:r>
            <a:r>
              <a:rPr lang="en-US" sz="2400" dirty="0" err="1"/>
              <a:t>nthLast</a:t>
            </a:r>
            <a:r>
              <a:rPr lang="en-US" sz="2400" dirty="0"/>
              <a:t>(Node start, int n) {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If n = 1, it’s the last element</a:t>
            </a:r>
          </a:p>
          <a:p>
            <a:r>
              <a:rPr lang="en-US" sz="2400" dirty="0"/>
              <a:t>If n = 2, it’s the second to last element</a:t>
            </a:r>
          </a:p>
          <a:p>
            <a:r>
              <a:rPr lang="en-US" sz="2400" dirty="0"/>
              <a:t>4-&gt;5-&gt;1-&gt;2</a:t>
            </a:r>
          </a:p>
          <a:p>
            <a:pPr lvl="1"/>
            <a:r>
              <a:rPr lang="en-US" sz="1800" dirty="0"/>
              <a:t>N = 1 </a:t>
            </a:r>
            <a:r>
              <a:rPr lang="en-US" sz="1800" dirty="0">
                <a:sym typeface="Wingdings" pitchFamily="2" charset="2"/>
              </a:rPr>
              <a:t>would return 2</a:t>
            </a:r>
          </a:p>
          <a:p>
            <a:pPr lvl="1"/>
            <a:r>
              <a:rPr lang="en-US" sz="1800" dirty="0">
                <a:sym typeface="Wingdings" pitchFamily="2" charset="2"/>
              </a:rPr>
              <a:t>N = 3 would return 5</a:t>
            </a:r>
            <a:endParaRPr lang="en-US" sz="2400" dirty="0"/>
          </a:p>
          <a:p>
            <a:pPr marL="0" indent="0">
              <a:buNone/>
            </a:pPr>
            <a:br>
              <a:rPr lang="en-US" sz="1425" dirty="0"/>
            </a:br>
            <a:endParaRPr lang="en-US" sz="1425" dirty="0"/>
          </a:p>
        </p:txBody>
      </p:sp>
    </p:spTree>
    <p:extLst>
      <p:ext uri="{BB962C8B-B14F-4D97-AF65-F5344CB8AC3E}">
        <p14:creationId xmlns:p14="http://schemas.microsoft.com/office/powerpoint/2010/main" val="144054296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71500" y="1320222"/>
            <a:ext cx="7750464" cy="2719720"/>
          </a:xfrm>
        </p:spPr>
        <p:txBody>
          <a:bodyPr lIns="0"/>
          <a:lstStyle/>
          <a:p>
            <a:r>
              <a:rPr lang="en-US" sz="2400" dirty="0"/>
              <a:t>Do more stuff outside class, it will bring the creativity and fun back into computer science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Believe in yourself. You’ll be surprised by what you can do.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specifically for GSU students</a:t>
            </a:r>
          </a:p>
        </p:txBody>
      </p:sp>
    </p:spTree>
    <p:extLst>
      <p:ext uri="{BB962C8B-B14F-4D97-AF65-F5344CB8AC3E}">
        <p14:creationId xmlns:p14="http://schemas.microsoft.com/office/powerpoint/2010/main" val="363249494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71500" y="1211890"/>
            <a:ext cx="8001000" cy="2719720"/>
          </a:xfrm>
        </p:spPr>
        <p:txBody>
          <a:bodyPr lIns="0"/>
          <a:lstStyle/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6"/>
                </a:solidFill>
              </a:rPr>
              <a:t>CS/DS/Software Engineering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Backwards Planning your CS/DS education and career</a:t>
            </a:r>
          </a:p>
          <a:p>
            <a:pPr marL="514350" lvl="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Interview Format and Typical Schedule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Proactive communication and design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Practice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27922066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career in CS/DS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EC47A2-1140-8544-BBAC-8686602270E3}"/>
              </a:ext>
            </a:extLst>
          </p:cNvPr>
          <p:cNvSpPr/>
          <p:nvPr/>
        </p:nvSpPr>
        <p:spPr>
          <a:xfrm>
            <a:off x="3254943" y="1180660"/>
            <a:ext cx="2275524" cy="2241122"/>
          </a:xfrm>
          <a:prstGeom prst="ellipse">
            <a:avLst/>
          </a:prstGeom>
          <a:noFill/>
          <a:ln w="38100" cap="flat">
            <a:solidFill>
              <a:srgbClr val="39AFD5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897166-2092-F043-A4CF-9A9AD2BBB370}"/>
              </a:ext>
            </a:extLst>
          </p:cNvPr>
          <p:cNvSpPr/>
          <p:nvPr/>
        </p:nvSpPr>
        <p:spPr>
          <a:xfrm>
            <a:off x="2424952" y="2547653"/>
            <a:ext cx="2275524" cy="2241122"/>
          </a:xfrm>
          <a:prstGeom prst="ellipse">
            <a:avLst/>
          </a:prstGeom>
          <a:noFill/>
          <a:ln w="38100" cap="flat">
            <a:solidFill>
              <a:srgbClr val="4DBBA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1CB820-280A-DF4C-8BA8-667AAD667C99}"/>
              </a:ext>
            </a:extLst>
          </p:cNvPr>
          <p:cNvSpPr/>
          <p:nvPr/>
        </p:nvSpPr>
        <p:spPr>
          <a:xfrm>
            <a:off x="4084934" y="2547653"/>
            <a:ext cx="2275524" cy="2241122"/>
          </a:xfrm>
          <a:prstGeom prst="ellipse">
            <a:avLst/>
          </a:prstGeom>
          <a:noFill/>
          <a:ln w="38100" cap="flat">
            <a:solidFill>
              <a:srgbClr val="E04C6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4BAF7248-1A13-F947-B8C9-790AC8D22F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0823" y="3385571"/>
            <a:ext cx="2023782" cy="565287"/>
          </a:xfrm>
        </p:spPr>
        <p:txBody>
          <a:bodyPr/>
          <a:lstStyle/>
          <a:p>
            <a:pPr marL="0" lvl="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Content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9FD5016E-B3AB-6F48-BF00-8F8D90261920}"/>
              </a:ext>
            </a:extLst>
          </p:cNvPr>
          <p:cNvSpPr txBox="1">
            <a:spLocks/>
          </p:cNvSpPr>
          <p:nvPr/>
        </p:nvSpPr>
        <p:spPr>
          <a:xfrm>
            <a:off x="3380814" y="2018578"/>
            <a:ext cx="2023782" cy="565287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 defTabSz="204788" eaLnBrk="1" hangingPunct="1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3429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5143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6858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8572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algn="ctr">
              <a:spcBef>
                <a:spcPts val="600"/>
              </a:spcBef>
              <a:spcAft>
                <a:spcPts val="600"/>
              </a:spcAft>
              <a:buFont typeface="Arial"/>
              <a:buNone/>
            </a:pPr>
            <a:r>
              <a:rPr lang="en-US" sz="2000" dirty="0"/>
              <a:t>Process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2E5E2559-6B16-6044-841B-20123A4B6FB5}"/>
              </a:ext>
            </a:extLst>
          </p:cNvPr>
          <p:cNvSpPr txBox="1">
            <a:spLocks/>
          </p:cNvSpPr>
          <p:nvPr/>
        </p:nvSpPr>
        <p:spPr>
          <a:xfrm>
            <a:off x="4210805" y="3385571"/>
            <a:ext cx="2023782" cy="565287"/>
          </a:xfrm>
          <a:prstGeom prst="rect">
            <a:avLst/>
          </a:prstGeom>
        </p:spPr>
        <p:txBody>
          <a:bodyPr vert="horz" lIns="0" tIns="0" rIns="0" bIns="0"/>
          <a:lstStyle>
            <a:lvl1pPr marL="214313" indent="-214313" algn="l" defTabSz="204788" eaLnBrk="1" hangingPunct="1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2625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3429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5143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68580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857250" indent="-171450" algn="l" defTabSz="204788" eaLnBrk="1" hangingPunct="1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algn="ctr">
              <a:spcBef>
                <a:spcPts val="600"/>
              </a:spcBef>
              <a:spcAft>
                <a:spcPts val="600"/>
              </a:spcAft>
              <a:buFont typeface="Arial"/>
              <a:buNone/>
            </a:pPr>
            <a:r>
              <a:rPr lang="en-US" sz="2000" dirty="0"/>
              <a:t>Communicate</a:t>
            </a:r>
          </a:p>
        </p:txBody>
      </p:sp>
    </p:spTree>
    <p:extLst>
      <p:ext uri="{BB962C8B-B14F-4D97-AF65-F5344CB8AC3E}">
        <p14:creationId xmlns:p14="http://schemas.microsoft.com/office/powerpoint/2010/main" val="4273828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 to Being Successful</a:t>
            </a:r>
          </a:p>
        </p:txBody>
      </p:sp>
      <p:pic>
        <p:nvPicPr>
          <p:cNvPr id="9" name="Google Shape;70;p15">
            <a:extLst>
              <a:ext uri="{FF2B5EF4-FFF2-40B4-BE49-F238E27FC236}">
                <a16:creationId xmlns:a16="http://schemas.microsoft.com/office/drawing/2014/main" id="{3677EF0B-F322-614A-8C4A-13B0B31C73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456" y="1789062"/>
            <a:ext cx="3201088" cy="2880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3640D93-2977-DB40-8F27-8570419C73D6}"/>
              </a:ext>
            </a:extLst>
          </p:cNvPr>
          <p:cNvSpPr txBox="1">
            <a:spLocks/>
          </p:cNvSpPr>
          <p:nvPr/>
        </p:nvSpPr>
        <p:spPr>
          <a:xfrm>
            <a:off x="571500" y="1095375"/>
            <a:ext cx="8572500" cy="399317"/>
          </a:xfrm>
          <a:prstGeom prst="rect">
            <a:avLst/>
          </a:prstGeom>
        </p:spPr>
        <p:txBody>
          <a:bodyPr vert="horz" lIns="0" tIns="0" rIns="0" bIns="0"/>
          <a:lstStyle>
            <a:lvl1pPr algn="l" defTabSz="-390525" eaLnBrk="1" hangingPunct="1">
              <a:tabLst/>
              <a:defRPr sz="2250" baseline="0">
                <a:solidFill>
                  <a:schemeClr val="accent6"/>
                </a:solidFill>
                <a:latin typeface="FreightSansLFPro Med"/>
                <a:ea typeface="+mj-ea"/>
                <a:cs typeface="+mj-cs"/>
                <a:sym typeface="Helvetica"/>
              </a:defRPr>
            </a:lvl1pPr>
            <a:lvl2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2pPr>
            <a:lvl3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3pPr>
            <a:lvl4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4pPr>
            <a:lvl5pPr algn="l" defTabSz="204788" eaLnBrk="1" hangingPunct="1">
              <a:defRPr sz="225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5pPr>
            <a:lvl6pPr indent="904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76213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266700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357188" algn="ctr" defTabSz="204788" eaLnBrk="1" hangingPunct="1">
              <a:defRPr sz="1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…is mastering the intersection of content knowledge and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11181147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71500" y="1211890"/>
            <a:ext cx="8001000" cy="2719720"/>
          </a:xfrm>
        </p:spPr>
        <p:txBody>
          <a:bodyPr lIns="0"/>
          <a:lstStyle/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CS/DS/Software Engineering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6"/>
                </a:solidFill>
              </a:rPr>
              <a:t>Backwards Planning your CS/DS education and career</a:t>
            </a:r>
          </a:p>
          <a:p>
            <a:pPr marL="514350" lvl="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Interview Format and Typical Schedule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Proactive communication and design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Practice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91614795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Facebook">
      <a:dk1>
        <a:srgbClr val="53585F"/>
      </a:dk1>
      <a:lt1>
        <a:srgbClr val="FFFFFF"/>
      </a:lt1>
      <a:dk2>
        <a:srgbClr val="7D8490"/>
      </a:dk2>
      <a:lt2>
        <a:srgbClr val="EDEEF1"/>
      </a:lt2>
      <a:accent1>
        <a:srgbClr val="3B5998"/>
      </a:accent1>
      <a:accent2>
        <a:srgbClr val="6D84B4"/>
      </a:accent2>
      <a:accent3>
        <a:srgbClr val="D8DFEA"/>
      </a:accent3>
      <a:accent4>
        <a:srgbClr val="FBC300"/>
      </a:accent4>
      <a:accent5>
        <a:srgbClr val="FBEAAD"/>
      </a:accent5>
      <a:accent6>
        <a:srgbClr val="5890FF"/>
      </a:accent6>
      <a:hlink>
        <a:srgbClr val="0000FF"/>
      </a:hlink>
      <a:folHlink>
        <a:srgbClr val="00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7D8490"/>
            </a:solidFill>
            <a:effectLst/>
            <a:uFillTx/>
            <a:latin typeface="Vista Sans OT Medium"/>
            <a:ea typeface="Vista Sans OT Medium"/>
            <a:cs typeface="Vista Sans OT Medium"/>
            <a:sym typeface="Vista Sans O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Facebook_Basic_3.9.2" id="{A1F03F3D-DEFA-E94C-8F86-6A3836CE28AF}" vid="{1CE939C6-B99B-AE4C-8AE6-B7D6669E8448}"/>
    </a:ext>
  </a:extLst>
</a:theme>
</file>

<file path=ppt/theme/theme2.xml><?xml version="1.0" encoding="utf-8"?>
<a:theme xmlns:a="http://schemas.openxmlformats.org/drawingml/2006/main" name="Facebook For Business 2016">
  <a:themeElements>
    <a:clrScheme name="Facebook_For_Business_2016">
      <a:dk1>
        <a:sysClr val="windowText" lastClr="000000"/>
      </a:dk1>
      <a:lt1>
        <a:sysClr val="window" lastClr="FFFFFF"/>
      </a:lt1>
      <a:dk2>
        <a:srgbClr val="4267B2"/>
      </a:dk2>
      <a:lt2>
        <a:srgbClr val="F0546A"/>
      </a:lt2>
      <a:accent1>
        <a:srgbClr val="4080FF"/>
      </a:accent1>
      <a:accent2>
        <a:srgbClr val="71C8B8"/>
      </a:accent2>
      <a:accent3>
        <a:srgbClr val="8972B3"/>
      </a:accent3>
      <a:accent4>
        <a:srgbClr val="F3724D"/>
      </a:accent4>
      <a:accent5>
        <a:srgbClr val="B0387B"/>
      </a:accent5>
      <a:accent6>
        <a:srgbClr val="FCD872"/>
      </a:accent6>
      <a:hlink>
        <a:srgbClr val="3D6AD6"/>
      </a:hlink>
      <a:folHlink>
        <a:srgbClr val="504D4C"/>
      </a:folHlink>
    </a:clrScheme>
    <a:fontScheme name="Facebook for Business">
      <a:majorFont>
        <a:latin typeface="FreightSansLFPro Lig"/>
        <a:ea typeface=""/>
        <a:cs typeface=""/>
      </a:majorFont>
      <a:minorFont>
        <a:latin typeface="FreightSansLF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book For Business Template 2016" id="{21A68F4A-78B2-FE4E-AEB1-D348B5989493}" vid="{4E6696E1-E6ED-9145-82B9-0AB0EB6E29FF}"/>
    </a:ext>
  </a:extLst>
</a:theme>
</file>

<file path=ppt/theme/theme3.xml><?xml version="1.0" encoding="utf-8"?>
<a:theme xmlns:a="http://schemas.openxmlformats.org/drawingml/2006/main" name="1_White">
  <a:themeElements>
    <a:clrScheme name="Facebook">
      <a:dk1>
        <a:srgbClr val="53585F"/>
      </a:dk1>
      <a:lt1>
        <a:srgbClr val="FFFFFF"/>
      </a:lt1>
      <a:dk2>
        <a:srgbClr val="7D8490"/>
      </a:dk2>
      <a:lt2>
        <a:srgbClr val="EDEEF1"/>
      </a:lt2>
      <a:accent1>
        <a:srgbClr val="3B5998"/>
      </a:accent1>
      <a:accent2>
        <a:srgbClr val="6D84B4"/>
      </a:accent2>
      <a:accent3>
        <a:srgbClr val="D8DFEA"/>
      </a:accent3>
      <a:accent4>
        <a:srgbClr val="FBC300"/>
      </a:accent4>
      <a:accent5>
        <a:srgbClr val="FBEAAD"/>
      </a:accent5>
      <a:accent6>
        <a:srgbClr val="5890FF"/>
      </a:accent6>
      <a:hlink>
        <a:srgbClr val="0000FF"/>
      </a:hlink>
      <a:folHlink>
        <a:srgbClr val="00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7D8490"/>
            </a:solidFill>
            <a:effectLst/>
            <a:uFillTx/>
            <a:latin typeface="Vista Sans OT Medium"/>
            <a:ea typeface="Vista Sans OT Medium"/>
            <a:cs typeface="Vista Sans OT Medium"/>
            <a:sym typeface="Vista Sans O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Facebook_Basic_3.9.2" id="{A1F03F3D-DEFA-E94C-8F86-6A3836CE28AF}" vid="{1CE939C6-B99B-AE4C-8AE6-B7D6669E8448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7D8490"/>
            </a:solidFill>
            <a:effectLst/>
            <a:uFillTx/>
            <a:latin typeface="Vista Sans OT Medium"/>
            <a:ea typeface="Vista Sans OT Medium"/>
            <a:cs typeface="Vista Sans OT Medium"/>
            <a:sym typeface="Vista Sans O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FB521DA8841B409FEDDF98D8C0CD0A" ma:contentTypeVersion="7" ma:contentTypeDescription="Create a new document." ma:contentTypeScope="" ma:versionID="21ead98fd2524947115faecdeae500d2">
  <xsd:schema xmlns:xsd="http://www.w3.org/2001/XMLSchema" xmlns:xs="http://www.w3.org/2001/XMLSchema" xmlns:p="http://schemas.microsoft.com/office/2006/metadata/properties" xmlns:ns3="b78a2e89-9845-473d-9895-87ecdb4be2c6" xmlns:ns4="b6c19688-fa24-4b78-b694-ee5e6dd965ba" targetNamespace="http://schemas.microsoft.com/office/2006/metadata/properties" ma:root="true" ma:fieldsID="21a68fc7681c7dd54c8c114203db40dd" ns3:_="" ns4:_="">
    <xsd:import namespace="b78a2e89-9845-473d-9895-87ecdb4be2c6"/>
    <xsd:import namespace="b6c19688-fa24-4b78-b694-ee5e6dd965b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8a2e89-9845-473d-9895-87ecdb4be2c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c19688-fa24-4b78-b694-ee5e6dd965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9F9495-301C-4692-A795-F0365F8C7B2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E86CE4A-F15E-48BD-B226-E136DE8D5A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3D3D0B-210C-48BA-B727-325AEAD151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8a2e89-9845-473d-9895-87ecdb4be2c6"/>
    <ds:schemaRef ds:uri="b6c19688-fa24-4b78-b694-ee5e6dd965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Facebook_Basic_3.9.2</Template>
  <TotalTime>16354</TotalTime>
  <Words>2122</Words>
  <Application>Microsoft Office PowerPoint</Application>
  <PresentationFormat>On-screen Show (16:9)</PresentationFormat>
  <Paragraphs>274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67" baseType="lpstr">
      <vt:lpstr>Amatic SC</vt:lpstr>
      <vt:lpstr>Arial</vt:lpstr>
      <vt:lpstr>FreightSans Pro Black</vt:lpstr>
      <vt:lpstr>FreightSans Pro Book</vt:lpstr>
      <vt:lpstr>FreightSans Pro Semibold</vt:lpstr>
      <vt:lpstr>FreightSansLFPro</vt:lpstr>
      <vt:lpstr>FreightSansLFPro Lig</vt:lpstr>
      <vt:lpstr>FreightSansLFPro Med</vt:lpstr>
      <vt:lpstr>FreightSansLFPro SmBd</vt:lpstr>
      <vt:lpstr>Georgia</vt:lpstr>
      <vt:lpstr>Gill Sans</vt:lpstr>
      <vt:lpstr>Helvetica</vt:lpstr>
      <vt:lpstr>Lucida Grande</vt:lpstr>
      <vt:lpstr>Roboto</vt:lpstr>
      <vt:lpstr>Vista Sans OT Medium</vt:lpstr>
      <vt:lpstr>Wingdings</vt:lpstr>
      <vt:lpstr>ヒラギノ角ゴ ProN W6</vt:lpstr>
      <vt:lpstr>White</vt:lpstr>
      <vt:lpstr>Facebook For Business 2016</vt:lpstr>
      <vt:lpstr>1_White</vt:lpstr>
      <vt:lpstr>PowerPoint Presentation</vt:lpstr>
      <vt:lpstr>PowerPoint Presentation</vt:lpstr>
      <vt:lpstr>PowerPoint Presentation</vt:lpstr>
      <vt:lpstr>Tips specifically for GSU students</vt:lpstr>
      <vt:lpstr>Tips specifically for GSU students</vt:lpstr>
      <vt:lpstr>Agenda</vt:lpstr>
      <vt:lpstr>Building a career in CS/DS</vt:lpstr>
      <vt:lpstr>The Key to Being Successful</vt:lpstr>
      <vt:lpstr>Agenda</vt:lpstr>
      <vt:lpstr>Backwards Planning</vt:lpstr>
      <vt:lpstr>The goal of a software engineering…day-to-day……is to…</vt:lpstr>
      <vt:lpstr>The goal of a software engineering…day-to-day……is to…</vt:lpstr>
      <vt:lpstr>So where do I start?</vt:lpstr>
      <vt:lpstr>So where do I start? Learn :</vt:lpstr>
      <vt:lpstr>Learn : Source/Version Control</vt:lpstr>
      <vt:lpstr>Learn :  Code Diff Review</vt:lpstr>
      <vt:lpstr>How to unblock yourself ?</vt:lpstr>
      <vt:lpstr>PowerPoint Presentation</vt:lpstr>
      <vt:lpstr>Implement Data Structures and Algorithms :  </vt:lpstr>
      <vt:lpstr>Implement Data Structures and Algorithms : How to Work the Clock ?</vt:lpstr>
      <vt:lpstr>Implement Data Structures and Algorithms : How to Work the Clock ?</vt:lpstr>
      <vt:lpstr>How to Work the Clock</vt:lpstr>
      <vt:lpstr>How to Work the Clock</vt:lpstr>
      <vt:lpstr>How to Work the Clock</vt:lpstr>
      <vt:lpstr>How to Work the Clock</vt:lpstr>
      <vt:lpstr>How to Work the Clock</vt:lpstr>
      <vt:lpstr>How to Work the Clock</vt:lpstr>
      <vt:lpstr>What tips do we have on deck for you?</vt:lpstr>
      <vt:lpstr>What tips do we have on deck for you?</vt:lpstr>
      <vt:lpstr>Proactive Communication</vt:lpstr>
      <vt:lpstr>PowerPoint Presentation</vt:lpstr>
      <vt:lpstr>Proactive Communication</vt:lpstr>
      <vt:lpstr>For example:</vt:lpstr>
      <vt:lpstr>For example:</vt:lpstr>
      <vt:lpstr>Other Forms of Proactive Communication</vt:lpstr>
      <vt:lpstr>PowerPoint Presentation</vt:lpstr>
      <vt:lpstr>Focus on Getting a Working Solution</vt:lpstr>
      <vt:lpstr>Algorithm Design</vt:lpstr>
      <vt:lpstr>Let’s go through an example</vt:lpstr>
      <vt:lpstr>Given an array of numbers, determine if there are any duplicates.</vt:lpstr>
      <vt:lpstr>Given an array of numbers, determine if there are any duplicates.</vt:lpstr>
      <vt:lpstr>Given an array of numbers, determine if there are any duplicates.</vt:lpstr>
      <vt:lpstr>Given an array of numbers, determine if there are any duplicates.</vt:lpstr>
      <vt:lpstr>Given an array of numbers, determine if there are any duplicates.</vt:lpstr>
      <vt:lpstr>Determine if two strings are anagrams</vt:lpstr>
      <vt:lpstr>Nth to Last</vt:lpstr>
      <vt:lpstr>Nth to Last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Ryhanych</dc:creator>
  <cp:lastModifiedBy>Shiraj Pokharel</cp:lastModifiedBy>
  <cp:revision>311</cp:revision>
  <cp:lastPrinted>2019-11-15T15:48:15Z</cp:lastPrinted>
  <dcterms:created xsi:type="dcterms:W3CDTF">2017-07-10T21:57:43Z</dcterms:created>
  <dcterms:modified xsi:type="dcterms:W3CDTF">2022-04-25T17:48:54Z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0x01010076FB521DA8841B409FEDDF98D8C0CD0A</vt:lpwstr>
  </property>
</Properties>
</file>